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7" r:id="rId1"/>
    <p:sldMasterId id="2147483688" r:id="rId2"/>
  </p:sldMasterIdLst>
  <p:notesMasterIdLst>
    <p:notesMasterId r:id="rId26"/>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Lst>
  <p:sldSz cx="9144000" cy="5143500" type="screen16x9"/>
  <p:notesSz cx="6858000" cy="9144000"/>
  <p:embeddedFontLst>
    <p:embeddedFont>
      <p:font typeface="Bebas Neue" panose="020B0606020202050201" pitchFamily="34" charset="77"/>
      <p:regular r:id="rId27"/>
    </p:embeddedFont>
    <p:embeddedFont>
      <p:font typeface="Didact Gothic" pitchFamily="2" charset="0"/>
      <p:regular r:id="rId28"/>
    </p:embeddedFont>
    <p:embeddedFont>
      <p:font typeface="Montserrat" pitchFamily="2" charset="77"/>
      <p:regular r:id="rId29"/>
      <p:bold r:id="rId30"/>
      <p:italic r:id="rId31"/>
      <p:boldItalic r:id="rId32"/>
    </p:embeddedFont>
    <p:embeddedFont>
      <p:font typeface="Montserrat Medium" panose="020F0502020204030204" pitchFamily="34" charset="0"/>
      <p:regular r:id="rId33"/>
      <p:bold r:id="rId34"/>
      <p:italic r:id="rId35"/>
      <p:boldItalic r:id="rId36"/>
    </p:embeddedFont>
    <p:embeddedFont>
      <p:font typeface="Roboto Condensed Light" panose="020F0302020204030204" pitchFamily="34" charset="0"/>
      <p:regular r:id="rId37"/>
      <p:italic r:id="rId3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7"/>
    <p:restoredTop sz="94640"/>
  </p:normalViewPr>
  <p:slideViewPr>
    <p:cSldViewPr snapToGrid="0">
      <p:cViewPr varScale="1">
        <p:scale>
          <a:sx n="155" d="100"/>
          <a:sy n="155" d="100"/>
        </p:scale>
        <p:origin x="648"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notesMaster" Target="notesMasters/notesMaster1.xml"/><Relationship Id="rId39" Type="http://schemas.openxmlformats.org/officeDocument/2006/relationships/presProps" Target="presProps.xml"/><Relationship Id="rId21" Type="http://schemas.openxmlformats.org/officeDocument/2006/relationships/slide" Target="slides/slide19.xml"/><Relationship Id="rId34" Type="http://schemas.openxmlformats.org/officeDocument/2006/relationships/font" Target="fonts/font8.fntdata"/><Relationship Id="rId42"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font" Target="fonts/font3.fntdata"/><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font" Target="fonts/font6.fntdata"/><Relationship Id="rId37" Type="http://schemas.openxmlformats.org/officeDocument/2006/relationships/font" Target="fonts/font11.fntdata"/><Relationship Id="rId40"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font" Target="fonts/font2.fntdata"/><Relationship Id="rId36" Type="http://schemas.openxmlformats.org/officeDocument/2006/relationships/font" Target="fonts/font10.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5.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font" Target="fonts/font9.fntdata"/><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7.fntdata"/><Relationship Id="rId38" Type="http://schemas.openxmlformats.org/officeDocument/2006/relationships/font" Target="fonts/font1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7" name="Google Shape;48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5"/>
        <p:cNvGrpSpPr/>
        <p:nvPr/>
      </p:nvGrpSpPr>
      <p:grpSpPr>
        <a:xfrm>
          <a:off x="0" y="0"/>
          <a:ext cx="0" cy="0"/>
          <a:chOff x="0" y="0"/>
          <a:chExt cx="0" cy="0"/>
        </a:xfrm>
      </p:grpSpPr>
      <p:sp>
        <p:nvSpPr>
          <p:cNvPr id="986" name="Google Shape;986;g22e8b3a5fd7_0_7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7" name="Google Shape;987;g22e8b3a5fd7_0_7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2"/>
        <p:cNvGrpSpPr/>
        <p:nvPr/>
      </p:nvGrpSpPr>
      <p:grpSpPr>
        <a:xfrm>
          <a:off x="0" y="0"/>
          <a:ext cx="0" cy="0"/>
          <a:chOff x="0" y="0"/>
          <a:chExt cx="0" cy="0"/>
        </a:xfrm>
      </p:grpSpPr>
      <p:sp>
        <p:nvSpPr>
          <p:cNvPr id="993" name="Google Shape;993;g22e8b3a5fd7_0_1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4" name="Google Shape;994;g22e8b3a5fd7_0_1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1"/>
        <p:cNvGrpSpPr/>
        <p:nvPr/>
      </p:nvGrpSpPr>
      <p:grpSpPr>
        <a:xfrm>
          <a:off x="0" y="0"/>
          <a:ext cx="0" cy="0"/>
          <a:chOff x="0" y="0"/>
          <a:chExt cx="0" cy="0"/>
        </a:xfrm>
      </p:grpSpPr>
      <p:sp>
        <p:nvSpPr>
          <p:cNvPr id="1002" name="Google Shape;1002;g11447e878c0_0_14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3" name="Google Shape;1003;g11447e878c0_0_14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5"/>
        <p:cNvGrpSpPr/>
        <p:nvPr/>
      </p:nvGrpSpPr>
      <p:grpSpPr>
        <a:xfrm>
          <a:off x="0" y="0"/>
          <a:ext cx="0" cy="0"/>
          <a:chOff x="0" y="0"/>
          <a:chExt cx="0" cy="0"/>
        </a:xfrm>
      </p:grpSpPr>
      <p:sp>
        <p:nvSpPr>
          <p:cNvPr id="1056" name="Google Shape;1056;g22e8b3a5fd7_0_7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7" name="Google Shape;1057;g22e8b3a5fd7_0_7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2"/>
        <p:cNvGrpSpPr/>
        <p:nvPr/>
      </p:nvGrpSpPr>
      <p:grpSpPr>
        <a:xfrm>
          <a:off x="0" y="0"/>
          <a:ext cx="0" cy="0"/>
          <a:chOff x="0" y="0"/>
          <a:chExt cx="0" cy="0"/>
        </a:xfrm>
      </p:grpSpPr>
      <p:sp>
        <p:nvSpPr>
          <p:cNvPr id="1063" name="Google Shape;1063;g22e8b3a5fd7_0_12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4" name="Google Shape;1064;g22e8b3a5fd7_0_12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2"/>
        <p:cNvGrpSpPr/>
        <p:nvPr/>
      </p:nvGrpSpPr>
      <p:grpSpPr>
        <a:xfrm>
          <a:off x="0" y="0"/>
          <a:ext cx="0" cy="0"/>
          <a:chOff x="0" y="0"/>
          <a:chExt cx="0" cy="0"/>
        </a:xfrm>
      </p:grpSpPr>
      <p:sp>
        <p:nvSpPr>
          <p:cNvPr id="1103" name="Google Shape;1103;g22f4d183e73_1_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4" name="Google Shape;1104;g22f4d183e73_1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1"/>
        <p:cNvGrpSpPr/>
        <p:nvPr/>
      </p:nvGrpSpPr>
      <p:grpSpPr>
        <a:xfrm>
          <a:off x="0" y="0"/>
          <a:ext cx="0" cy="0"/>
          <a:chOff x="0" y="0"/>
          <a:chExt cx="0" cy="0"/>
        </a:xfrm>
      </p:grpSpPr>
      <p:sp>
        <p:nvSpPr>
          <p:cNvPr id="1132" name="Google Shape;1132;g22e8b3a5fd7_0_20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3" name="Google Shape;1133;g22e8b3a5fd7_0_2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0"/>
        <p:cNvGrpSpPr/>
        <p:nvPr/>
      </p:nvGrpSpPr>
      <p:grpSpPr>
        <a:xfrm>
          <a:off x="0" y="0"/>
          <a:ext cx="0" cy="0"/>
          <a:chOff x="0" y="0"/>
          <a:chExt cx="0" cy="0"/>
        </a:xfrm>
      </p:grpSpPr>
      <p:sp>
        <p:nvSpPr>
          <p:cNvPr id="1141" name="Google Shape;1141;g22e8b3a5fd7_0_17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2" name="Google Shape;1142;g22e8b3a5fd7_0_17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8"/>
        <p:cNvGrpSpPr/>
        <p:nvPr/>
      </p:nvGrpSpPr>
      <p:grpSpPr>
        <a:xfrm>
          <a:off x="0" y="0"/>
          <a:ext cx="0" cy="0"/>
          <a:chOff x="0" y="0"/>
          <a:chExt cx="0" cy="0"/>
        </a:xfrm>
      </p:grpSpPr>
      <p:sp>
        <p:nvSpPr>
          <p:cNvPr id="1159" name="Google Shape;1159;g22e8b3a5fd7_0_18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0" name="Google Shape;1160;g22e8b3a5fd7_0_18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6"/>
        <p:cNvGrpSpPr/>
        <p:nvPr/>
      </p:nvGrpSpPr>
      <p:grpSpPr>
        <a:xfrm>
          <a:off x="0" y="0"/>
          <a:ext cx="0" cy="0"/>
          <a:chOff x="0" y="0"/>
          <a:chExt cx="0" cy="0"/>
        </a:xfrm>
      </p:grpSpPr>
      <p:sp>
        <p:nvSpPr>
          <p:cNvPr id="1167" name="Google Shape;1167;g22e8b3a5fd7_0_18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8" name="Google Shape;1168;g22e8b3a5fd7_0_18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1"/>
        <p:cNvGrpSpPr/>
        <p:nvPr/>
      </p:nvGrpSpPr>
      <p:grpSpPr>
        <a:xfrm>
          <a:off x="0" y="0"/>
          <a:ext cx="0" cy="0"/>
          <a:chOff x="0" y="0"/>
          <a:chExt cx="0" cy="0"/>
        </a:xfrm>
      </p:grpSpPr>
      <p:sp>
        <p:nvSpPr>
          <p:cNvPr id="592" name="Google Shape;592;ge4957916ed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3" name="Google Shape;593;ge4957916ed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2"/>
        <p:cNvGrpSpPr/>
        <p:nvPr/>
      </p:nvGrpSpPr>
      <p:grpSpPr>
        <a:xfrm>
          <a:off x="0" y="0"/>
          <a:ext cx="0" cy="0"/>
          <a:chOff x="0" y="0"/>
          <a:chExt cx="0" cy="0"/>
        </a:xfrm>
      </p:grpSpPr>
      <p:sp>
        <p:nvSpPr>
          <p:cNvPr id="1173" name="Google Shape;1173;g22e8b3a5fd7_0_23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4" name="Google Shape;1174;g22e8b3a5fd7_0_23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1"/>
        <p:cNvGrpSpPr/>
        <p:nvPr/>
      </p:nvGrpSpPr>
      <p:grpSpPr>
        <a:xfrm>
          <a:off x="0" y="0"/>
          <a:ext cx="0" cy="0"/>
          <a:chOff x="0" y="0"/>
          <a:chExt cx="0" cy="0"/>
        </a:xfrm>
      </p:grpSpPr>
      <p:sp>
        <p:nvSpPr>
          <p:cNvPr id="1182" name="Google Shape;1182;g22e8b3a5fd7_0_2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3" name="Google Shape;1183;g22e8b3a5fd7_0_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0"/>
        <p:cNvGrpSpPr/>
        <p:nvPr/>
      </p:nvGrpSpPr>
      <p:grpSpPr>
        <a:xfrm>
          <a:off x="0" y="0"/>
          <a:ext cx="0" cy="0"/>
          <a:chOff x="0" y="0"/>
          <a:chExt cx="0" cy="0"/>
        </a:xfrm>
      </p:grpSpPr>
      <p:sp>
        <p:nvSpPr>
          <p:cNvPr id="1191" name="Google Shape;1191;g22f81e567c4_4_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2" name="Google Shape;1192;g22f81e567c4_4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8"/>
        <p:cNvGrpSpPr/>
        <p:nvPr/>
      </p:nvGrpSpPr>
      <p:grpSpPr>
        <a:xfrm>
          <a:off x="0" y="0"/>
          <a:ext cx="0" cy="0"/>
          <a:chOff x="0" y="0"/>
          <a:chExt cx="0" cy="0"/>
        </a:xfrm>
      </p:grpSpPr>
      <p:sp>
        <p:nvSpPr>
          <p:cNvPr id="1199" name="Google Shape;1199;g22f81e567c4_11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00" name="Google Shape;1200;g22f81e567c4_11_4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2"/>
        <p:cNvGrpSpPr/>
        <p:nvPr/>
      </p:nvGrpSpPr>
      <p:grpSpPr>
        <a:xfrm>
          <a:off x="0" y="0"/>
          <a:ext cx="0" cy="0"/>
          <a:chOff x="0" y="0"/>
          <a:chExt cx="0" cy="0"/>
        </a:xfrm>
      </p:grpSpPr>
      <p:sp>
        <p:nvSpPr>
          <p:cNvPr id="773" name="Google Shape;773;g11447e878c0_0_2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4" name="Google Shape;774;g11447e878c0_0_2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6"/>
        <p:cNvGrpSpPr/>
        <p:nvPr/>
      </p:nvGrpSpPr>
      <p:grpSpPr>
        <a:xfrm>
          <a:off x="0" y="0"/>
          <a:ext cx="0" cy="0"/>
          <a:chOff x="0" y="0"/>
          <a:chExt cx="0" cy="0"/>
        </a:xfrm>
      </p:grpSpPr>
      <p:sp>
        <p:nvSpPr>
          <p:cNvPr id="787" name="Google Shape;787;ge4957916ed_0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8" name="Google Shape;788;ge4957916ed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3"/>
        <p:cNvGrpSpPr/>
        <p:nvPr/>
      </p:nvGrpSpPr>
      <p:grpSpPr>
        <a:xfrm>
          <a:off x="0" y="0"/>
          <a:ext cx="0" cy="0"/>
          <a:chOff x="0" y="0"/>
          <a:chExt cx="0" cy="0"/>
        </a:xfrm>
      </p:grpSpPr>
      <p:sp>
        <p:nvSpPr>
          <p:cNvPr id="814" name="Google Shape;814;g22e8b3a5fd7_0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5" name="Google Shape;815;g22e8b3a5fd7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3"/>
        <p:cNvGrpSpPr/>
        <p:nvPr/>
      </p:nvGrpSpPr>
      <p:grpSpPr>
        <a:xfrm>
          <a:off x="0" y="0"/>
          <a:ext cx="0" cy="0"/>
          <a:chOff x="0" y="0"/>
          <a:chExt cx="0" cy="0"/>
        </a:xfrm>
      </p:grpSpPr>
      <p:sp>
        <p:nvSpPr>
          <p:cNvPr id="954" name="Google Shape;954;g22e8b3a5fd7_0_1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5" name="Google Shape;955;g22e8b3a5fd7_0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2"/>
        <p:cNvGrpSpPr/>
        <p:nvPr/>
      </p:nvGrpSpPr>
      <p:grpSpPr>
        <a:xfrm>
          <a:off x="0" y="0"/>
          <a:ext cx="0" cy="0"/>
          <a:chOff x="0" y="0"/>
          <a:chExt cx="0" cy="0"/>
        </a:xfrm>
      </p:grpSpPr>
      <p:sp>
        <p:nvSpPr>
          <p:cNvPr id="963" name="Google Shape;963;g22e8b3a5fd7_0_2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4" name="Google Shape;964;g22e8b3a5fd7_0_2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1"/>
        <p:cNvGrpSpPr/>
        <p:nvPr/>
      </p:nvGrpSpPr>
      <p:grpSpPr>
        <a:xfrm>
          <a:off x="0" y="0"/>
          <a:ext cx="0" cy="0"/>
          <a:chOff x="0" y="0"/>
          <a:chExt cx="0" cy="0"/>
        </a:xfrm>
      </p:grpSpPr>
      <p:sp>
        <p:nvSpPr>
          <p:cNvPr id="972" name="Google Shape;972;g22e8b3a5fd7_0_7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3" name="Google Shape;973;g22e8b3a5fd7_0_7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8"/>
        <p:cNvGrpSpPr/>
        <p:nvPr/>
      </p:nvGrpSpPr>
      <p:grpSpPr>
        <a:xfrm>
          <a:off x="0" y="0"/>
          <a:ext cx="0" cy="0"/>
          <a:chOff x="0" y="0"/>
          <a:chExt cx="0" cy="0"/>
        </a:xfrm>
      </p:grpSpPr>
      <p:sp>
        <p:nvSpPr>
          <p:cNvPr id="979" name="Google Shape;979;g22e8b3a5fd7_0_7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0" name="Google Shape;980;g22e8b3a5fd7_0_7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2.xml"/><Relationship Id="rId4" Type="http://schemas.openxmlformats.org/officeDocument/2006/relationships/hyperlink" Target="http://bit.ly/2TtBDfr" TargetMode="Externa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20000" y="983250"/>
            <a:ext cx="4597500" cy="2736000"/>
          </a:xfrm>
          <a:prstGeom prst="rect">
            <a:avLst/>
          </a:prstGeom>
        </p:spPr>
        <p:txBody>
          <a:bodyPr spcFirstLastPara="1" wrap="square" lIns="91425" tIns="91425" rIns="91425" bIns="91425" anchor="ctr" anchorCtr="0">
            <a:noAutofit/>
          </a:bodyPr>
          <a:lstStyle>
            <a:lvl1pPr lvl="0" rtl="0">
              <a:lnSpc>
                <a:spcPct val="85000"/>
              </a:lnSpc>
              <a:spcBef>
                <a:spcPts val="0"/>
              </a:spcBef>
              <a:spcAft>
                <a:spcPts val="0"/>
              </a:spcAft>
              <a:buSzPts val="6000"/>
              <a:buNone/>
              <a:defRPr sz="6500" b="1"/>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720000" y="3719250"/>
            <a:ext cx="4597500" cy="4410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800"/>
              <a:buFont typeface="Montserrat"/>
              <a:buNone/>
              <a:defRPr sz="1600">
                <a:solidFill>
                  <a:schemeClr val="dk1"/>
                </a:solidFill>
                <a:latin typeface="Montserrat Medium"/>
                <a:ea typeface="Montserrat Medium"/>
                <a:cs typeface="Montserrat Medium"/>
                <a:sym typeface="Montserrat Medium"/>
              </a:defRPr>
            </a:lvl1pPr>
            <a:lvl2pPr lvl="1" algn="ctr" rtl="0">
              <a:lnSpc>
                <a:spcPct val="100000"/>
              </a:lnSpc>
              <a:spcBef>
                <a:spcPts val="0"/>
              </a:spcBef>
              <a:spcAft>
                <a:spcPts val="0"/>
              </a:spcAft>
              <a:buClr>
                <a:schemeClr val="dk1"/>
              </a:buClr>
              <a:buSzPts val="1800"/>
              <a:buNone/>
              <a:defRPr sz="1800">
                <a:solidFill>
                  <a:schemeClr val="dk1"/>
                </a:solidFill>
              </a:defRPr>
            </a:lvl2pPr>
            <a:lvl3pPr lvl="2" algn="ctr" rtl="0">
              <a:lnSpc>
                <a:spcPct val="100000"/>
              </a:lnSpc>
              <a:spcBef>
                <a:spcPts val="0"/>
              </a:spcBef>
              <a:spcAft>
                <a:spcPts val="0"/>
              </a:spcAft>
              <a:buClr>
                <a:schemeClr val="dk1"/>
              </a:buClr>
              <a:buSzPts val="1800"/>
              <a:buNone/>
              <a:defRPr sz="1800">
                <a:solidFill>
                  <a:schemeClr val="dk1"/>
                </a:solidFill>
              </a:defRPr>
            </a:lvl3pPr>
            <a:lvl4pPr lvl="3" algn="ctr" rtl="0">
              <a:lnSpc>
                <a:spcPct val="100000"/>
              </a:lnSpc>
              <a:spcBef>
                <a:spcPts val="0"/>
              </a:spcBef>
              <a:spcAft>
                <a:spcPts val="0"/>
              </a:spcAft>
              <a:buClr>
                <a:schemeClr val="dk1"/>
              </a:buClr>
              <a:buSzPts val="1800"/>
              <a:buNone/>
              <a:defRPr sz="1800">
                <a:solidFill>
                  <a:schemeClr val="dk1"/>
                </a:solidFill>
              </a:defRPr>
            </a:lvl4pPr>
            <a:lvl5pPr lvl="4" algn="ctr" rtl="0">
              <a:lnSpc>
                <a:spcPct val="100000"/>
              </a:lnSpc>
              <a:spcBef>
                <a:spcPts val="0"/>
              </a:spcBef>
              <a:spcAft>
                <a:spcPts val="0"/>
              </a:spcAft>
              <a:buClr>
                <a:schemeClr val="dk1"/>
              </a:buClr>
              <a:buSzPts val="1800"/>
              <a:buNone/>
              <a:defRPr sz="1800">
                <a:solidFill>
                  <a:schemeClr val="dk1"/>
                </a:solidFill>
              </a:defRPr>
            </a:lvl5pPr>
            <a:lvl6pPr lvl="5" algn="ctr" rtl="0">
              <a:lnSpc>
                <a:spcPct val="100000"/>
              </a:lnSpc>
              <a:spcBef>
                <a:spcPts val="0"/>
              </a:spcBef>
              <a:spcAft>
                <a:spcPts val="0"/>
              </a:spcAft>
              <a:buClr>
                <a:schemeClr val="dk1"/>
              </a:buClr>
              <a:buSzPts val="1800"/>
              <a:buNone/>
              <a:defRPr sz="1800">
                <a:solidFill>
                  <a:schemeClr val="dk1"/>
                </a:solidFill>
              </a:defRPr>
            </a:lvl6pPr>
            <a:lvl7pPr lvl="6" algn="ctr" rtl="0">
              <a:lnSpc>
                <a:spcPct val="100000"/>
              </a:lnSpc>
              <a:spcBef>
                <a:spcPts val="0"/>
              </a:spcBef>
              <a:spcAft>
                <a:spcPts val="0"/>
              </a:spcAft>
              <a:buClr>
                <a:schemeClr val="dk1"/>
              </a:buClr>
              <a:buSzPts val="1800"/>
              <a:buNone/>
              <a:defRPr sz="1800">
                <a:solidFill>
                  <a:schemeClr val="dk1"/>
                </a:solidFill>
              </a:defRPr>
            </a:lvl7pPr>
            <a:lvl8pPr lvl="7" algn="ctr" rtl="0">
              <a:lnSpc>
                <a:spcPct val="100000"/>
              </a:lnSpc>
              <a:spcBef>
                <a:spcPts val="0"/>
              </a:spcBef>
              <a:spcAft>
                <a:spcPts val="0"/>
              </a:spcAft>
              <a:buClr>
                <a:schemeClr val="dk1"/>
              </a:buClr>
              <a:buSzPts val="1800"/>
              <a:buNone/>
              <a:defRPr sz="1800">
                <a:solidFill>
                  <a:schemeClr val="dk1"/>
                </a:solidFill>
              </a:defRPr>
            </a:lvl8pPr>
            <a:lvl9pPr lvl="8" algn="ctr" rtl="0">
              <a:lnSpc>
                <a:spcPct val="100000"/>
              </a:lnSpc>
              <a:spcBef>
                <a:spcPts val="0"/>
              </a:spcBef>
              <a:spcAft>
                <a:spcPts val="0"/>
              </a:spcAft>
              <a:buClr>
                <a:schemeClr val="dk1"/>
              </a:buClr>
              <a:buSzPts val="1800"/>
              <a:buNone/>
              <a:defRPr sz="1800">
                <a:solidFill>
                  <a:schemeClr val="dk1"/>
                </a:solidFill>
              </a:defRPr>
            </a:lvl9pPr>
          </a:lstStyle>
          <a:p>
            <a:endParaRPr/>
          </a:p>
        </p:txBody>
      </p:sp>
      <p:grpSp>
        <p:nvGrpSpPr>
          <p:cNvPr id="11" name="Google Shape;11;p2"/>
          <p:cNvGrpSpPr/>
          <p:nvPr/>
        </p:nvGrpSpPr>
        <p:grpSpPr>
          <a:xfrm>
            <a:off x="-364847" y="3413675"/>
            <a:ext cx="4032655" cy="2207688"/>
            <a:chOff x="-364847" y="3413675"/>
            <a:chExt cx="4032655" cy="2207688"/>
          </a:xfrm>
        </p:grpSpPr>
        <p:sp>
          <p:nvSpPr>
            <p:cNvPr id="12" name="Google Shape;12;p2"/>
            <p:cNvSpPr/>
            <p:nvPr/>
          </p:nvSpPr>
          <p:spPr>
            <a:xfrm>
              <a:off x="562368" y="4377046"/>
              <a:ext cx="3105440" cy="766656"/>
            </a:xfrm>
            <a:custGeom>
              <a:avLst/>
              <a:gdLst/>
              <a:ahLst/>
              <a:cxnLst/>
              <a:rect l="l" t="t" r="r" b="b"/>
              <a:pathLst>
                <a:path w="97045" h="23958" extrusionOk="0">
                  <a:moveTo>
                    <a:pt x="13908" y="19195"/>
                  </a:moveTo>
                  <a:cubicBezTo>
                    <a:pt x="9670" y="19195"/>
                    <a:pt x="5121" y="18195"/>
                    <a:pt x="1" y="15718"/>
                  </a:cubicBezTo>
                  <a:lnTo>
                    <a:pt x="1" y="23958"/>
                  </a:lnTo>
                  <a:lnTo>
                    <a:pt x="97045" y="23958"/>
                  </a:lnTo>
                  <a:cubicBezTo>
                    <a:pt x="94354" y="7359"/>
                    <a:pt x="80732" y="1"/>
                    <a:pt x="66729" y="1"/>
                  </a:cubicBezTo>
                  <a:cubicBezTo>
                    <a:pt x="60871" y="1"/>
                    <a:pt x="54941" y="1287"/>
                    <a:pt x="49773" y="3716"/>
                  </a:cubicBezTo>
                  <a:cubicBezTo>
                    <a:pt x="36437" y="10003"/>
                    <a:pt x="26602" y="19195"/>
                    <a:pt x="13908" y="19195"/>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3040" y="3675190"/>
              <a:ext cx="2543776" cy="1468512"/>
            </a:xfrm>
            <a:custGeom>
              <a:avLst/>
              <a:gdLst/>
              <a:ahLst/>
              <a:cxnLst/>
              <a:rect l="l" t="t" r="r" b="b"/>
              <a:pathLst>
                <a:path w="79493" h="45891" extrusionOk="0">
                  <a:moveTo>
                    <a:pt x="67847" y="33722"/>
                  </a:moveTo>
                  <a:lnTo>
                    <a:pt x="67276" y="33722"/>
                  </a:lnTo>
                  <a:cubicBezTo>
                    <a:pt x="58584" y="33722"/>
                    <a:pt x="52892" y="41080"/>
                    <a:pt x="42628" y="41080"/>
                  </a:cubicBezTo>
                  <a:lnTo>
                    <a:pt x="41937" y="41080"/>
                  </a:lnTo>
                  <a:cubicBezTo>
                    <a:pt x="22600" y="40437"/>
                    <a:pt x="23910" y="24672"/>
                    <a:pt x="17837" y="13384"/>
                  </a:cubicBezTo>
                  <a:cubicBezTo>
                    <a:pt x="14241" y="6597"/>
                    <a:pt x="7478" y="1620"/>
                    <a:pt x="0" y="1"/>
                  </a:cubicBezTo>
                  <a:lnTo>
                    <a:pt x="0" y="45891"/>
                  </a:lnTo>
                  <a:lnTo>
                    <a:pt x="78802" y="45891"/>
                  </a:lnTo>
                  <a:cubicBezTo>
                    <a:pt x="79493" y="40128"/>
                    <a:pt x="75325" y="34008"/>
                    <a:pt x="67847" y="3372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flipH="1">
              <a:off x="-364847" y="3413675"/>
              <a:ext cx="2375653" cy="2207688"/>
            </a:xfrm>
            <a:custGeom>
              <a:avLst/>
              <a:gdLst/>
              <a:ahLst/>
              <a:cxnLst/>
              <a:rect l="l" t="t" r="r" b="b"/>
              <a:pathLst>
                <a:path w="147236" h="136826" fill="none" extrusionOk="0">
                  <a:moveTo>
                    <a:pt x="147236" y="26254"/>
                  </a:moveTo>
                  <a:cubicBezTo>
                    <a:pt x="141064" y="18700"/>
                    <a:pt x="126479" y="0"/>
                    <a:pt x="109130" y="7062"/>
                  </a:cubicBezTo>
                  <a:cubicBezTo>
                    <a:pt x="99089" y="11146"/>
                    <a:pt x="93961" y="23674"/>
                    <a:pt x="95650" y="34391"/>
                  </a:cubicBezTo>
                  <a:cubicBezTo>
                    <a:pt x="98997" y="55823"/>
                    <a:pt x="121105" y="71698"/>
                    <a:pt x="121351" y="93776"/>
                  </a:cubicBezTo>
                  <a:cubicBezTo>
                    <a:pt x="121627" y="121841"/>
                    <a:pt x="87636" y="136826"/>
                    <a:pt x="67032" y="117604"/>
                  </a:cubicBezTo>
                  <a:cubicBezTo>
                    <a:pt x="59110" y="110234"/>
                    <a:pt x="55118" y="99088"/>
                    <a:pt x="46213" y="93008"/>
                  </a:cubicBezTo>
                  <a:cubicBezTo>
                    <a:pt x="27544" y="80143"/>
                    <a:pt x="1" y="95526"/>
                    <a:pt x="124" y="123346"/>
                  </a:cubicBezTo>
                </a:path>
              </a:pathLst>
            </a:custGeom>
            <a:noFill/>
            <a:ln w="19050" cap="flat" cmpd="sng">
              <a:solidFill>
                <a:schemeClr val="dk1"/>
              </a:solidFill>
              <a:prstDash val="dash"/>
              <a:miter lim="307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 name="Google Shape;15;p2"/>
          <p:cNvGrpSpPr/>
          <p:nvPr/>
        </p:nvGrpSpPr>
        <p:grpSpPr>
          <a:xfrm>
            <a:off x="4280480" y="-938650"/>
            <a:ext cx="4962092" cy="1847000"/>
            <a:chOff x="4280480" y="-938650"/>
            <a:chExt cx="4962092" cy="1847000"/>
          </a:xfrm>
        </p:grpSpPr>
        <p:sp>
          <p:nvSpPr>
            <p:cNvPr id="16" name="Google Shape;16;p2"/>
            <p:cNvSpPr/>
            <p:nvPr/>
          </p:nvSpPr>
          <p:spPr>
            <a:xfrm>
              <a:off x="4280480" y="-202"/>
              <a:ext cx="2724416" cy="499168"/>
            </a:xfrm>
            <a:custGeom>
              <a:avLst/>
              <a:gdLst/>
              <a:ahLst/>
              <a:cxnLst/>
              <a:rect l="l" t="t" r="r" b="b"/>
              <a:pathLst>
                <a:path w="85138" h="15599" extrusionOk="0">
                  <a:moveTo>
                    <a:pt x="1" y="0"/>
                  </a:moveTo>
                  <a:cubicBezTo>
                    <a:pt x="596" y="4144"/>
                    <a:pt x="5026" y="8240"/>
                    <a:pt x="9598" y="8954"/>
                  </a:cubicBezTo>
                  <a:cubicBezTo>
                    <a:pt x="10265" y="9073"/>
                    <a:pt x="10908" y="9121"/>
                    <a:pt x="11575" y="9121"/>
                  </a:cubicBezTo>
                  <a:cubicBezTo>
                    <a:pt x="18052" y="9121"/>
                    <a:pt x="23529" y="4168"/>
                    <a:pt x="34174" y="4168"/>
                  </a:cubicBezTo>
                  <a:cubicBezTo>
                    <a:pt x="35270" y="4168"/>
                    <a:pt x="36437" y="4239"/>
                    <a:pt x="37675" y="4358"/>
                  </a:cubicBezTo>
                  <a:cubicBezTo>
                    <a:pt x="48868" y="5382"/>
                    <a:pt x="63895" y="15598"/>
                    <a:pt x="75445" y="15598"/>
                  </a:cubicBezTo>
                  <a:cubicBezTo>
                    <a:pt x="79112" y="15598"/>
                    <a:pt x="82423" y="14551"/>
                    <a:pt x="85137" y="11907"/>
                  </a:cubicBezTo>
                  <a:lnTo>
                    <a:pt x="8513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6189440" y="-202"/>
              <a:ext cx="2951520" cy="733888"/>
            </a:xfrm>
            <a:custGeom>
              <a:avLst/>
              <a:gdLst/>
              <a:ahLst/>
              <a:cxnLst/>
              <a:rect l="l" t="t" r="r" b="b"/>
              <a:pathLst>
                <a:path w="92235" h="22934" extrusionOk="0">
                  <a:moveTo>
                    <a:pt x="1" y="0"/>
                  </a:moveTo>
                  <a:cubicBezTo>
                    <a:pt x="16504" y="2953"/>
                    <a:pt x="28936" y="22933"/>
                    <a:pt x="49702" y="22933"/>
                  </a:cubicBezTo>
                  <a:cubicBezTo>
                    <a:pt x="60847" y="22933"/>
                    <a:pt x="74374" y="17170"/>
                    <a:pt x="922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flipH="1">
              <a:off x="5388947" y="-938650"/>
              <a:ext cx="3853625" cy="1847000"/>
            </a:xfrm>
            <a:custGeom>
              <a:avLst/>
              <a:gdLst/>
              <a:ahLst/>
              <a:cxnLst/>
              <a:rect l="l" t="t" r="r" b="b"/>
              <a:pathLst>
                <a:path w="154145" h="73880" fill="none" extrusionOk="0">
                  <a:moveTo>
                    <a:pt x="1" y="37585"/>
                  </a:moveTo>
                  <a:cubicBezTo>
                    <a:pt x="21587" y="71085"/>
                    <a:pt x="57298" y="73879"/>
                    <a:pt x="74493" y="54657"/>
                  </a:cubicBezTo>
                  <a:cubicBezTo>
                    <a:pt x="77564" y="51218"/>
                    <a:pt x="79406" y="46735"/>
                    <a:pt x="76336" y="43757"/>
                  </a:cubicBezTo>
                  <a:cubicBezTo>
                    <a:pt x="73357" y="40840"/>
                    <a:pt x="67584" y="44002"/>
                    <a:pt x="67523" y="48209"/>
                  </a:cubicBezTo>
                  <a:cubicBezTo>
                    <a:pt x="67431" y="52385"/>
                    <a:pt x="71638" y="55671"/>
                    <a:pt x="75814" y="55978"/>
                  </a:cubicBezTo>
                  <a:cubicBezTo>
                    <a:pt x="84442" y="56592"/>
                    <a:pt x="90614" y="48240"/>
                    <a:pt x="97584" y="44586"/>
                  </a:cubicBezTo>
                  <a:cubicBezTo>
                    <a:pt x="112108" y="36909"/>
                    <a:pt x="114718" y="51986"/>
                    <a:pt x="121289" y="55978"/>
                  </a:cubicBezTo>
                  <a:cubicBezTo>
                    <a:pt x="138976" y="66756"/>
                    <a:pt x="154145" y="29264"/>
                    <a:pt x="137134" y="1"/>
                  </a:cubicBezTo>
                </a:path>
              </a:pathLst>
            </a:custGeom>
            <a:noFill/>
            <a:ln w="19050" cap="flat" cmpd="sng">
              <a:solidFill>
                <a:schemeClr val="dk1"/>
              </a:solidFill>
              <a:prstDash val="dash"/>
              <a:miter lim="307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00"/>
        <p:cNvGrpSpPr/>
        <p:nvPr/>
      </p:nvGrpSpPr>
      <p:grpSpPr>
        <a:xfrm>
          <a:off x="0" y="0"/>
          <a:ext cx="0" cy="0"/>
          <a:chOff x="0" y="0"/>
          <a:chExt cx="0" cy="0"/>
        </a:xfrm>
      </p:grpSpPr>
      <p:sp>
        <p:nvSpPr>
          <p:cNvPr id="101" name="Google Shape;101;p11"/>
          <p:cNvSpPr txBox="1">
            <a:spLocks noGrp="1"/>
          </p:cNvSpPr>
          <p:nvPr>
            <p:ph type="title" hasCustomPrompt="1"/>
          </p:nvPr>
        </p:nvSpPr>
        <p:spPr>
          <a:xfrm>
            <a:off x="1683000" y="1494300"/>
            <a:ext cx="5778000" cy="1723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0000"/>
              <a:buNone/>
              <a:defRPr sz="10000"/>
            </a:lvl1pPr>
            <a:lvl2pPr lvl="1" algn="ctr" rtl="0">
              <a:spcBef>
                <a:spcPts val="0"/>
              </a:spcBef>
              <a:spcAft>
                <a:spcPts val="0"/>
              </a:spcAft>
              <a:buSzPts val="9600"/>
              <a:buNone/>
              <a:defRPr sz="9600"/>
            </a:lvl2pPr>
            <a:lvl3pPr lvl="2" algn="ctr" rtl="0">
              <a:spcBef>
                <a:spcPts val="0"/>
              </a:spcBef>
              <a:spcAft>
                <a:spcPts val="0"/>
              </a:spcAft>
              <a:buSzPts val="9600"/>
              <a:buNone/>
              <a:defRPr sz="9600"/>
            </a:lvl3pPr>
            <a:lvl4pPr lvl="3" algn="ctr" rtl="0">
              <a:spcBef>
                <a:spcPts val="0"/>
              </a:spcBef>
              <a:spcAft>
                <a:spcPts val="0"/>
              </a:spcAft>
              <a:buSzPts val="9600"/>
              <a:buNone/>
              <a:defRPr sz="9600"/>
            </a:lvl4pPr>
            <a:lvl5pPr lvl="4" algn="ctr" rtl="0">
              <a:spcBef>
                <a:spcPts val="0"/>
              </a:spcBef>
              <a:spcAft>
                <a:spcPts val="0"/>
              </a:spcAft>
              <a:buSzPts val="9600"/>
              <a:buNone/>
              <a:defRPr sz="9600"/>
            </a:lvl5pPr>
            <a:lvl6pPr lvl="5" algn="ctr" rtl="0">
              <a:spcBef>
                <a:spcPts val="0"/>
              </a:spcBef>
              <a:spcAft>
                <a:spcPts val="0"/>
              </a:spcAft>
              <a:buSzPts val="9600"/>
              <a:buNone/>
              <a:defRPr sz="9600"/>
            </a:lvl6pPr>
            <a:lvl7pPr lvl="6" algn="ctr" rtl="0">
              <a:spcBef>
                <a:spcPts val="0"/>
              </a:spcBef>
              <a:spcAft>
                <a:spcPts val="0"/>
              </a:spcAft>
              <a:buSzPts val="9600"/>
              <a:buNone/>
              <a:defRPr sz="9600"/>
            </a:lvl7pPr>
            <a:lvl8pPr lvl="7" algn="ctr" rtl="0">
              <a:spcBef>
                <a:spcPts val="0"/>
              </a:spcBef>
              <a:spcAft>
                <a:spcPts val="0"/>
              </a:spcAft>
              <a:buSzPts val="9600"/>
              <a:buNone/>
              <a:defRPr sz="9600"/>
            </a:lvl8pPr>
            <a:lvl9pPr lvl="8" algn="ctr" rtl="0">
              <a:spcBef>
                <a:spcPts val="0"/>
              </a:spcBef>
              <a:spcAft>
                <a:spcPts val="0"/>
              </a:spcAft>
              <a:buSzPts val="9600"/>
              <a:buNone/>
              <a:defRPr sz="9600"/>
            </a:lvl9pPr>
          </a:lstStyle>
          <a:p>
            <a:r>
              <a:t>xx%</a:t>
            </a:r>
          </a:p>
        </p:txBody>
      </p:sp>
      <p:sp>
        <p:nvSpPr>
          <p:cNvPr id="102" name="Google Shape;102;p11"/>
          <p:cNvSpPr txBox="1">
            <a:spLocks noGrp="1"/>
          </p:cNvSpPr>
          <p:nvPr>
            <p:ph type="subTitle" idx="1"/>
          </p:nvPr>
        </p:nvSpPr>
        <p:spPr>
          <a:xfrm>
            <a:off x="1683000" y="3218100"/>
            <a:ext cx="5778000" cy="4311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600"/>
              <a:buFont typeface="Montserrat"/>
              <a:buNone/>
              <a:defRPr sz="1600">
                <a:solidFill>
                  <a:schemeClr val="dk1"/>
                </a:solidFill>
                <a:latin typeface="Montserrat Medium"/>
                <a:ea typeface="Montserrat Medium"/>
                <a:cs typeface="Montserrat Medium"/>
                <a:sym typeface="Montserrat Medium"/>
              </a:defRPr>
            </a:lvl1pPr>
            <a:lvl2pPr lvl="1" algn="ctr" rtl="0">
              <a:lnSpc>
                <a:spcPct val="100000"/>
              </a:lnSpc>
              <a:spcBef>
                <a:spcPts val="0"/>
              </a:spcBef>
              <a:spcAft>
                <a:spcPts val="0"/>
              </a:spcAft>
              <a:buClr>
                <a:schemeClr val="dk1"/>
              </a:buClr>
              <a:buSzPts val="1600"/>
              <a:buNone/>
              <a:defRPr sz="1600">
                <a:solidFill>
                  <a:schemeClr val="dk1"/>
                </a:solidFill>
              </a:defRPr>
            </a:lvl2pPr>
            <a:lvl3pPr lvl="2" algn="ctr" rtl="0">
              <a:lnSpc>
                <a:spcPct val="100000"/>
              </a:lnSpc>
              <a:spcBef>
                <a:spcPts val="0"/>
              </a:spcBef>
              <a:spcAft>
                <a:spcPts val="0"/>
              </a:spcAft>
              <a:buClr>
                <a:schemeClr val="dk1"/>
              </a:buClr>
              <a:buSzPts val="1600"/>
              <a:buNone/>
              <a:defRPr sz="1600">
                <a:solidFill>
                  <a:schemeClr val="dk1"/>
                </a:solidFill>
              </a:defRPr>
            </a:lvl3pPr>
            <a:lvl4pPr lvl="3" algn="ctr" rtl="0">
              <a:lnSpc>
                <a:spcPct val="100000"/>
              </a:lnSpc>
              <a:spcBef>
                <a:spcPts val="0"/>
              </a:spcBef>
              <a:spcAft>
                <a:spcPts val="0"/>
              </a:spcAft>
              <a:buClr>
                <a:schemeClr val="dk1"/>
              </a:buClr>
              <a:buSzPts val="1600"/>
              <a:buNone/>
              <a:defRPr sz="1600">
                <a:solidFill>
                  <a:schemeClr val="dk1"/>
                </a:solidFill>
              </a:defRPr>
            </a:lvl4pPr>
            <a:lvl5pPr lvl="4" algn="ctr" rtl="0">
              <a:lnSpc>
                <a:spcPct val="100000"/>
              </a:lnSpc>
              <a:spcBef>
                <a:spcPts val="0"/>
              </a:spcBef>
              <a:spcAft>
                <a:spcPts val="0"/>
              </a:spcAft>
              <a:buClr>
                <a:schemeClr val="dk1"/>
              </a:buClr>
              <a:buSzPts val="1600"/>
              <a:buNone/>
              <a:defRPr sz="1600">
                <a:solidFill>
                  <a:schemeClr val="dk1"/>
                </a:solidFill>
              </a:defRPr>
            </a:lvl5pPr>
            <a:lvl6pPr lvl="5" algn="ctr" rtl="0">
              <a:lnSpc>
                <a:spcPct val="100000"/>
              </a:lnSpc>
              <a:spcBef>
                <a:spcPts val="0"/>
              </a:spcBef>
              <a:spcAft>
                <a:spcPts val="0"/>
              </a:spcAft>
              <a:buClr>
                <a:schemeClr val="dk1"/>
              </a:buClr>
              <a:buSzPts val="1600"/>
              <a:buNone/>
              <a:defRPr sz="1600">
                <a:solidFill>
                  <a:schemeClr val="dk1"/>
                </a:solidFill>
              </a:defRPr>
            </a:lvl6pPr>
            <a:lvl7pPr lvl="6" algn="ctr" rtl="0">
              <a:lnSpc>
                <a:spcPct val="100000"/>
              </a:lnSpc>
              <a:spcBef>
                <a:spcPts val="0"/>
              </a:spcBef>
              <a:spcAft>
                <a:spcPts val="0"/>
              </a:spcAft>
              <a:buClr>
                <a:schemeClr val="dk1"/>
              </a:buClr>
              <a:buSzPts val="1600"/>
              <a:buNone/>
              <a:defRPr sz="1600">
                <a:solidFill>
                  <a:schemeClr val="dk1"/>
                </a:solidFill>
              </a:defRPr>
            </a:lvl7pPr>
            <a:lvl8pPr lvl="7" algn="ctr" rtl="0">
              <a:lnSpc>
                <a:spcPct val="100000"/>
              </a:lnSpc>
              <a:spcBef>
                <a:spcPts val="0"/>
              </a:spcBef>
              <a:spcAft>
                <a:spcPts val="0"/>
              </a:spcAft>
              <a:buClr>
                <a:schemeClr val="dk1"/>
              </a:buClr>
              <a:buSzPts val="1600"/>
              <a:buNone/>
              <a:defRPr sz="1600">
                <a:solidFill>
                  <a:schemeClr val="dk1"/>
                </a:solidFill>
              </a:defRPr>
            </a:lvl8pPr>
            <a:lvl9pPr lvl="8" algn="ctr" rtl="0">
              <a:lnSpc>
                <a:spcPct val="100000"/>
              </a:lnSpc>
              <a:spcBef>
                <a:spcPts val="0"/>
              </a:spcBef>
              <a:spcAft>
                <a:spcPts val="0"/>
              </a:spcAft>
              <a:buClr>
                <a:schemeClr val="dk1"/>
              </a:buClr>
              <a:buSzPts val="1600"/>
              <a:buNone/>
              <a:defRPr sz="1600">
                <a:solidFill>
                  <a:schemeClr val="dk1"/>
                </a:solidFill>
              </a:defRPr>
            </a:lvl9pPr>
          </a:lstStyle>
          <a:p>
            <a:endParaRPr/>
          </a:p>
        </p:txBody>
      </p:sp>
      <p:grpSp>
        <p:nvGrpSpPr>
          <p:cNvPr id="103" name="Google Shape;103;p11"/>
          <p:cNvGrpSpPr/>
          <p:nvPr/>
        </p:nvGrpSpPr>
        <p:grpSpPr>
          <a:xfrm flipH="1">
            <a:off x="5904753" y="-207800"/>
            <a:ext cx="3853625" cy="1847000"/>
            <a:chOff x="-614453" y="-207800"/>
            <a:chExt cx="3853625" cy="1847000"/>
          </a:xfrm>
        </p:grpSpPr>
        <p:sp>
          <p:nvSpPr>
            <p:cNvPr id="104" name="Google Shape;104;p11"/>
            <p:cNvSpPr/>
            <p:nvPr/>
          </p:nvSpPr>
          <p:spPr>
            <a:xfrm>
              <a:off x="-384" y="-202"/>
              <a:ext cx="2193248" cy="1527168"/>
            </a:xfrm>
            <a:custGeom>
              <a:avLst/>
              <a:gdLst/>
              <a:ahLst/>
              <a:cxnLst/>
              <a:rect l="l" t="t" r="r" b="b"/>
              <a:pathLst>
                <a:path w="68539" h="47724" extrusionOk="0">
                  <a:moveTo>
                    <a:pt x="0" y="0"/>
                  </a:moveTo>
                  <a:lnTo>
                    <a:pt x="0" y="47724"/>
                  </a:lnTo>
                  <a:cubicBezTo>
                    <a:pt x="25696" y="45866"/>
                    <a:pt x="34269" y="8287"/>
                    <a:pt x="685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1"/>
            <p:cNvSpPr/>
            <p:nvPr/>
          </p:nvSpPr>
          <p:spPr>
            <a:xfrm>
              <a:off x="-384" y="-202"/>
              <a:ext cx="3020064" cy="773504"/>
            </a:xfrm>
            <a:custGeom>
              <a:avLst/>
              <a:gdLst/>
              <a:ahLst/>
              <a:cxnLst/>
              <a:rect l="l" t="t" r="r" b="b"/>
              <a:pathLst>
                <a:path w="94377" h="24172" extrusionOk="0">
                  <a:moveTo>
                    <a:pt x="44152" y="24172"/>
                  </a:moveTo>
                  <a:cubicBezTo>
                    <a:pt x="65085" y="24172"/>
                    <a:pt x="78469" y="6192"/>
                    <a:pt x="94377" y="0"/>
                  </a:cubicBezTo>
                  <a:lnTo>
                    <a:pt x="0" y="0"/>
                  </a:lnTo>
                  <a:lnTo>
                    <a:pt x="0" y="1881"/>
                  </a:lnTo>
                  <a:cubicBezTo>
                    <a:pt x="18290" y="18528"/>
                    <a:pt x="32388" y="24172"/>
                    <a:pt x="44152" y="2417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1"/>
            <p:cNvSpPr/>
            <p:nvPr/>
          </p:nvSpPr>
          <p:spPr>
            <a:xfrm>
              <a:off x="-614453" y="-207800"/>
              <a:ext cx="3853625" cy="1847000"/>
            </a:xfrm>
            <a:custGeom>
              <a:avLst/>
              <a:gdLst/>
              <a:ahLst/>
              <a:cxnLst/>
              <a:rect l="l" t="t" r="r" b="b"/>
              <a:pathLst>
                <a:path w="154145" h="73880" fill="none" extrusionOk="0">
                  <a:moveTo>
                    <a:pt x="1" y="37585"/>
                  </a:moveTo>
                  <a:cubicBezTo>
                    <a:pt x="21587" y="71085"/>
                    <a:pt x="57298" y="73879"/>
                    <a:pt x="74493" y="54657"/>
                  </a:cubicBezTo>
                  <a:cubicBezTo>
                    <a:pt x="77564" y="51218"/>
                    <a:pt x="79406" y="46735"/>
                    <a:pt x="76336" y="43757"/>
                  </a:cubicBezTo>
                  <a:cubicBezTo>
                    <a:pt x="73357" y="40840"/>
                    <a:pt x="67584" y="44002"/>
                    <a:pt x="67523" y="48209"/>
                  </a:cubicBezTo>
                  <a:cubicBezTo>
                    <a:pt x="67431" y="52385"/>
                    <a:pt x="71638" y="55671"/>
                    <a:pt x="75814" y="55978"/>
                  </a:cubicBezTo>
                  <a:cubicBezTo>
                    <a:pt x="84442" y="56592"/>
                    <a:pt x="90614" y="48240"/>
                    <a:pt x="97584" y="44586"/>
                  </a:cubicBezTo>
                  <a:cubicBezTo>
                    <a:pt x="112108" y="36909"/>
                    <a:pt x="114718" y="51986"/>
                    <a:pt x="121289" y="55978"/>
                  </a:cubicBezTo>
                  <a:cubicBezTo>
                    <a:pt x="138976" y="66756"/>
                    <a:pt x="154145" y="29264"/>
                    <a:pt x="137134" y="1"/>
                  </a:cubicBezTo>
                </a:path>
              </a:pathLst>
            </a:custGeom>
            <a:noFill/>
            <a:ln w="19050" cap="flat" cmpd="sng">
              <a:solidFill>
                <a:schemeClr val="dk1"/>
              </a:solidFill>
              <a:prstDash val="dash"/>
              <a:miter lim="307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 name="Google Shape;107;p11"/>
          <p:cNvGrpSpPr/>
          <p:nvPr/>
        </p:nvGrpSpPr>
        <p:grpSpPr>
          <a:xfrm flipH="1">
            <a:off x="-54000" y="3342166"/>
            <a:ext cx="4337125" cy="2055048"/>
            <a:chOff x="4860800" y="3342166"/>
            <a:chExt cx="4337125" cy="2055048"/>
          </a:xfrm>
        </p:grpSpPr>
        <p:sp>
          <p:nvSpPr>
            <p:cNvPr id="108" name="Google Shape;108;p11"/>
            <p:cNvSpPr/>
            <p:nvPr/>
          </p:nvSpPr>
          <p:spPr>
            <a:xfrm>
              <a:off x="4860800" y="4293974"/>
              <a:ext cx="4283584" cy="849728"/>
            </a:xfrm>
            <a:custGeom>
              <a:avLst/>
              <a:gdLst/>
              <a:ahLst/>
              <a:cxnLst/>
              <a:rect l="l" t="t" r="r" b="b"/>
              <a:pathLst>
                <a:path w="133862" h="26554" extrusionOk="0">
                  <a:moveTo>
                    <a:pt x="133862" y="26554"/>
                  </a:moveTo>
                  <a:lnTo>
                    <a:pt x="133862" y="25"/>
                  </a:lnTo>
                  <a:cubicBezTo>
                    <a:pt x="133457" y="1"/>
                    <a:pt x="133052" y="1"/>
                    <a:pt x="132647" y="1"/>
                  </a:cubicBezTo>
                  <a:cubicBezTo>
                    <a:pt x="130028" y="1"/>
                    <a:pt x="127384" y="382"/>
                    <a:pt x="124836" y="1192"/>
                  </a:cubicBezTo>
                  <a:cubicBezTo>
                    <a:pt x="109690" y="5978"/>
                    <a:pt x="97497" y="20338"/>
                    <a:pt x="80017" y="20338"/>
                  </a:cubicBezTo>
                  <a:cubicBezTo>
                    <a:pt x="73302" y="20338"/>
                    <a:pt x="65848" y="18219"/>
                    <a:pt x="57132" y="12670"/>
                  </a:cubicBezTo>
                  <a:cubicBezTo>
                    <a:pt x="48963" y="7479"/>
                    <a:pt x="39580" y="1573"/>
                    <a:pt x="31221" y="1573"/>
                  </a:cubicBezTo>
                  <a:cubicBezTo>
                    <a:pt x="29292" y="1573"/>
                    <a:pt x="27387" y="1906"/>
                    <a:pt x="25601" y="2621"/>
                  </a:cubicBezTo>
                  <a:cubicBezTo>
                    <a:pt x="14051" y="7264"/>
                    <a:pt x="15147" y="18838"/>
                    <a:pt x="1" y="26554"/>
                  </a:cubicBezTo>
                  <a:lnTo>
                    <a:pt x="133862" y="26554"/>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1"/>
            <p:cNvSpPr/>
            <p:nvPr/>
          </p:nvSpPr>
          <p:spPr>
            <a:xfrm>
              <a:off x="6475616" y="3342166"/>
              <a:ext cx="2668768" cy="1801536"/>
            </a:xfrm>
            <a:custGeom>
              <a:avLst/>
              <a:gdLst/>
              <a:ahLst/>
              <a:cxnLst/>
              <a:rect l="l" t="t" r="r" b="b"/>
              <a:pathLst>
                <a:path w="83399" h="56298" extrusionOk="0">
                  <a:moveTo>
                    <a:pt x="83399" y="56298"/>
                  </a:moveTo>
                  <a:lnTo>
                    <a:pt x="83399" y="1"/>
                  </a:lnTo>
                  <a:cubicBezTo>
                    <a:pt x="51797" y="882"/>
                    <a:pt x="42295" y="47439"/>
                    <a:pt x="0" y="5629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1"/>
            <p:cNvSpPr/>
            <p:nvPr/>
          </p:nvSpPr>
          <p:spPr>
            <a:xfrm flipH="1">
              <a:off x="6727091" y="3816702"/>
              <a:ext cx="2470834" cy="1580512"/>
            </a:xfrm>
            <a:custGeom>
              <a:avLst/>
              <a:gdLst/>
              <a:ahLst/>
              <a:cxnLst/>
              <a:rect l="l" t="t" r="r" b="b"/>
              <a:pathLst>
                <a:path w="85496" h="54689" fill="none" extrusionOk="0">
                  <a:moveTo>
                    <a:pt x="1" y="10141"/>
                  </a:moveTo>
                  <a:cubicBezTo>
                    <a:pt x="9862" y="7973"/>
                    <a:pt x="18114" y="17694"/>
                    <a:pt x="14267" y="26820"/>
                  </a:cubicBezTo>
                  <a:cubicBezTo>
                    <a:pt x="12379" y="31226"/>
                    <a:pt x="7868" y="30666"/>
                    <a:pt x="8812" y="25142"/>
                  </a:cubicBezTo>
                  <a:cubicBezTo>
                    <a:pt x="13044" y="0"/>
                    <a:pt x="82838" y="1434"/>
                    <a:pt x="71998" y="25561"/>
                  </a:cubicBezTo>
                  <a:cubicBezTo>
                    <a:pt x="67557" y="35457"/>
                    <a:pt x="65529" y="38429"/>
                    <a:pt x="67277" y="44269"/>
                  </a:cubicBezTo>
                  <a:cubicBezTo>
                    <a:pt x="69515" y="51682"/>
                    <a:pt x="78642" y="54689"/>
                    <a:pt x="85495" y="54689"/>
                  </a:cubicBezTo>
                </a:path>
              </a:pathLst>
            </a:custGeom>
            <a:noFill/>
            <a:ln w="19050" cap="flat" cmpd="sng">
              <a:solidFill>
                <a:schemeClr val="dk1"/>
              </a:solidFill>
              <a:prstDash val="dash"/>
              <a:miter lim="3496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111"/>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112"/>
        <p:cNvGrpSpPr/>
        <p:nvPr/>
      </p:nvGrpSpPr>
      <p:grpSpPr>
        <a:xfrm>
          <a:off x="0" y="0"/>
          <a:ext cx="0" cy="0"/>
          <a:chOff x="0" y="0"/>
          <a:chExt cx="0" cy="0"/>
        </a:xfrm>
      </p:grpSpPr>
      <p:sp>
        <p:nvSpPr>
          <p:cNvPr id="113" name="Google Shape;113;p13"/>
          <p:cNvSpPr txBox="1">
            <a:spLocks noGrp="1"/>
          </p:cNvSpPr>
          <p:nvPr>
            <p:ph type="title"/>
          </p:nvPr>
        </p:nvSpPr>
        <p:spPr>
          <a:xfrm>
            <a:off x="5221238" y="1404000"/>
            <a:ext cx="2246400" cy="3384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3000">
                <a:solidFill>
                  <a:schemeClr val="dk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14" name="Google Shape;114;p13"/>
          <p:cNvSpPr txBox="1">
            <a:spLocks noGrp="1"/>
          </p:cNvSpPr>
          <p:nvPr>
            <p:ph type="title" idx="2" hasCustomPrompt="1"/>
          </p:nvPr>
        </p:nvSpPr>
        <p:spPr>
          <a:xfrm>
            <a:off x="4319588" y="1661100"/>
            <a:ext cx="504000" cy="414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3400" b="1">
                <a:solidFill>
                  <a:schemeClr val="dk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r>
              <a:t>xx%</a:t>
            </a:r>
          </a:p>
        </p:txBody>
      </p:sp>
      <p:sp>
        <p:nvSpPr>
          <p:cNvPr id="115" name="Google Shape;115;p13"/>
          <p:cNvSpPr txBox="1">
            <a:spLocks noGrp="1"/>
          </p:cNvSpPr>
          <p:nvPr>
            <p:ph type="subTitle" idx="1"/>
          </p:nvPr>
        </p:nvSpPr>
        <p:spPr>
          <a:xfrm>
            <a:off x="5221238" y="1742400"/>
            <a:ext cx="2246400" cy="5040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Font typeface="Montserrat"/>
              <a:buNone/>
              <a:defRPr sz="1400">
                <a:solidFill>
                  <a:schemeClr val="dk1"/>
                </a:solidFill>
                <a:latin typeface="Montserrat Medium"/>
                <a:ea typeface="Montserrat Medium"/>
                <a:cs typeface="Montserrat Medium"/>
                <a:sym typeface="Montserrat Medium"/>
              </a:defRPr>
            </a:lvl1pPr>
            <a:lvl2pPr lvl="1"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2pPr>
            <a:lvl3pPr lvl="2"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3pPr>
            <a:lvl4pPr lvl="3"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4pPr>
            <a:lvl5pPr lvl="4"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5pPr>
            <a:lvl6pPr lvl="5"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6pPr>
            <a:lvl7pPr lvl="6"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7pPr>
            <a:lvl8pPr lvl="7"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8pPr>
            <a:lvl9pPr lvl="8"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9pPr>
          </a:lstStyle>
          <a:p>
            <a:endParaRPr/>
          </a:p>
        </p:txBody>
      </p:sp>
      <p:sp>
        <p:nvSpPr>
          <p:cNvPr id="116" name="Google Shape;116;p13"/>
          <p:cNvSpPr txBox="1">
            <a:spLocks noGrp="1"/>
          </p:cNvSpPr>
          <p:nvPr>
            <p:ph type="title" idx="3"/>
          </p:nvPr>
        </p:nvSpPr>
        <p:spPr>
          <a:xfrm>
            <a:off x="1676363" y="2189700"/>
            <a:ext cx="2246400" cy="3384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400"/>
              <a:buNone/>
              <a:defRPr sz="3000">
                <a:solidFill>
                  <a:schemeClr val="dk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17" name="Google Shape;117;p13"/>
          <p:cNvSpPr txBox="1">
            <a:spLocks noGrp="1"/>
          </p:cNvSpPr>
          <p:nvPr>
            <p:ph type="title" idx="4" hasCustomPrompt="1"/>
          </p:nvPr>
        </p:nvSpPr>
        <p:spPr>
          <a:xfrm>
            <a:off x="4320413" y="2446667"/>
            <a:ext cx="504000" cy="414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3400" b="1">
                <a:solidFill>
                  <a:schemeClr val="dk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r>
              <a:t>xx%</a:t>
            </a:r>
          </a:p>
        </p:txBody>
      </p:sp>
      <p:sp>
        <p:nvSpPr>
          <p:cNvPr id="118" name="Google Shape;118;p13"/>
          <p:cNvSpPr txBox="1">
            <a:spLocks noGrp="1"/>
          </p:cNvSpPr>
          <p:nvPr>
            <p:ph type="subTitle" idx="5"/>
          </p:nvPr>
        </p:nvSpPr>
        <p:spPr>
          <a:xfrm>
            <a:off x="1676363" y="2528100"/>
            <a:ext cx="2246400" cy="504000"/>
          </a:xfrm>
          <a:prstGeom prst="rect">
            <a:avLst/>
          </a:prstGeom>
          <a:noFill/>
          <a:ln>
            <a:noFill/>
          </a:ln>
        </p:spPr>
        <p:txBody>
          <a:bodyPr spcFirstLastPara="1" wrap="square" lIns="91425" tIns="91425" rIns="91425" bIns="91425" anchor="t" anchorCtr="0">
            <a:noAutofit/>
          </a:bodyPr>
          <a:lstStyle>
            <a:lvl1pPr lvl="0" algn="r" rtl="0">
              <a:lnSpc>
                <a:spcPct val="100000"/>
              </a:lnSpc>
              <a:spcBef>
                <a:spcPts val="0"/>
              </a:spcBef>
              <a:spcAft>
                <a:spcPts val="0"/>
              </a:spcAft>
              <a:buClr>
                <a:schemeClr val="dk1"/>
              </a:buClr>
              <a:buSzPts val="1400"/>
              <a:buFont typeface="Montserrat"/>
              <a:buNone/>
              <a:defRPr sz="1400">
                <a:solidFill>
                  <a:schemeClr val="dk1"/>
                </a:solidFill>
                <a:latin typeface="Montserrat Medium"/>
                <a:ea typeface="Montserrat Medium"/>
                <a:cs typeface="Montserrat Medium"/>
                <a:sym typeface="Montserrat Medium"/>
              </a:defRPr>
            </a:lvl1pPr>
            <a:lvl2pPr lvl="1"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2pPr>
            <a:lvl3pPr lvl="2"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3pPr>
            <a:lvl4pPr lvl="3"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4pPr>
            <a:lvl5pPr lvl="4"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5pPr>
            <a:lvl6pPr lvl="5"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6pPr>
            <a:lvl7pPr lvl="6"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7pPr>
            <a:lvl8pPr lvl="7"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8pPr>
            <a:lvl9pPr lvl="8"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9pPr>
          </a:lstStyle>
          <a:p>
            <a:endParaRPr/>
          </a:p>
        </p:txBody>
      </p:sp>
      <p:sp>
        <p:nvSpPr>
          <p:cNvPr id="119" name="Google Shape;119;p13"/>
          <p:cNvSpPr txBox="1">
            <a:spLocks noGrp="1"/>
          </p:cNvSpPr>
          <p:nvPr>
            <p:ph type="title" idx="6"/>
          </p:nvPr>
        </p:nvSpPr>
        <p:spPr>
          <a:xfrm>
            <a:off x="1676363" y="3761100"/>
            <a:ext cx="2246400" cy="3384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400"/>
              <a:buNone/>
              <a:defRPr sz="3000">
                <a:solidFill>
                  <a:schemeClr val="dk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20" name="Google Shape;120;p13"/>
          <p:cNvSpPr txBox="1">
            <a:spLocks noGrp="1"/>
          </p:cNvSpPr>
          <p:nvPr>
            <p:ph type="title" idx="7" hasCustomPrompt="1"/>
          </p:nvPr>
        </p:nvSpPr>
        <p:spPr>
          <a:xfrm>
            <a:off x="4319588" y="3232233"/>
            <a:ext cx="504000" cy="414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3400" b="1">
                <a:solidFill>
                  <a:schemeClr val="dk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r>
              <a:t>xx%</a:t>
            </a:r>
          </a:p>
        </p:txBody>
      </p:sp>
      <p:sp>
        <p:nvSpPr>
          <p:cNvPr id="121" name="Google Shape;121;p13"/>
          <p:cNvSpPr txBox="1">
            <a:spLocks noGrp="1"/>
          </p:cNvSpPr>
          <p:nvPr>
            <p:ph type="subTitle" idx="8"/>
          </p:nvPr>
        </p:nvSpPr>
        <p:spPr>
          <a:xfrm>
            <a:off x="1676363" y="4099500"/>
            <a:ext cx="2246400" cy="504000"/>
          </a:xfrm>
          <a:prstGeom prst="rect">
            <a:avLst/>
          </a:prstGeom>
          <a:noFill/>
          <a:ln>
            <a:noFill/>
          </a:ln>
        </p:spPr>
        <p:txBody>
          <a:bodyPr spcFirstLastPara="1" wrap="square" lIns="91425" tIns="91425" rIns="91425" bIns="91425" anchor="t" anchorCtr="0">
            <a:noAutofit/>
          </a:bodyPr>
          <a:lstStyle>
            <a:lvl1pPr lvl="0" algn="r" rtl="0">
              <a:lnSpc>
                <a:spcPct val="100000"/>
              </a:lnSpc>
              <a:spcBef>
                <a:spcPts val="0"/>
              </a:spcBef>
              <a:spcAft>
                <a:spcPts val="0"/>
              </a:spcAft>
              <a:buClr>
                <a:schemeClr val="dk1"/>
              </a:buClr>
              <a:buSzPts val="1400"/>
              <a:buFont typeface="Montserrat"/>
              <a:buNone/>
              <a:defRPr sz="1400">
                <a:solidFill>
                  <a:schemeClr val="dk1"/>
                </a:solidFill>
                <a:latin typeface="Montserrat Medium"/>
                <a:ea typeface="Montserrat Medium"/>
                <a:cs typeface="Montserrat Medium"/>
                <a:sym typeface="Montserrat Medium"/>
              </a:defRPr>
            </a:lvl1pPr>
            <a:lvl2pPr lvl="1"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2pPr>
            <a:lvl3pPr lvl="2"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3pPr>
            <a:lvl4pPr lvl="3"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4pPr>
            <a:lvl5pPr lvl="4"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5pPr>
            <a:lvl6pPr lvl="5"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6pPr>
            <a:lvl7pPr lvl="6"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7pPr>
            <a:lvl8pPr lvl="7"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8pPr>
            <a:lvl9pPr lvl="8"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9pPr>
          </a:lstStyle>
          <a:p>
            <a:endParaRPr/>
          </a:p>
        </p:txBody>
      </p:sp>
      <p:sp>
        <p:nvSpPr>
          <p:cNvPr id="122" name="Google Shape;122;p13"/>
          <p:cNvSpPr txBox="1">
            <a:spLocks noGrp="1"/>
          </p:cNvSpPr>
          <p:nvPr>
            <p:ph type="title" idx="9"/>
          </p:nvPr>
        </p:nvSpPr>
        <p:spPr>
          <a:xfrm>
            <a:off x="5221238" y="2975400"/>
            <a:ext cx="2246400" cy="3384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3000">
                <a:solidFill>
                  <a:schemeClr val="dk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23" name="Google Shape;123;p13"/>
          <p:cNvSpPr txBox="1">
            <a:spLocks noGrp="1"/>
          </p:cNvSpPr>
          <p:nvPr>
            <p:ph type="title" idx="13" hasCustomPrompt="1"/>
          </p:nvPr>
        </p:nvSpPr>
        <p:spPr>
          <a:xfrm>
            <a:off x="4320413" y="4017775"/>
            <a:ext cx="504000" cy="414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3400" b="1">
                <a:solidFill>
                  <a:schemeClr val="dk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r>
              <a:t>xx%</a:t>
            </a:r>
          </a:p>
        </p:txBody>
      </p:sp>
      <p:sp>
        <p:nvSpPr>
          <p:cNvPr id="124" name="Google Shape;124;p13"/>
          <p:cNvSpPr txBox="1">
            <a:spLocks noGrp="1"/>
          </p:cNvSpPr>
          <p:nvPr>
            <p:ph type="subTitle" idx="14"/>
          </p:nvPr>
        </p:nvSpPr>
        <p:spPr>
          <a:xfrm>
            <a:off x="5221238" y="3313800"/>
            <a:ext cx="2246400" cy="5040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Font typeface="Montserrat"/>
              <a:buNone/>
              <a:defRPr sz="1400">
                <a:solidFill>
                  <a:schemeClr val="dk1"/>
                </a:solidFill>
                <a:latin typeface="Montserrat Medium"/>
                <a:ea typeface="Montserrat Medium"/>
                <a:cs typeface="Montserrat Medium"/>
                <a:sym typeface="Montserrat Medium"/>
              </a:defRPr>
            </a:lvl1pPr>
            <a:lvl2pPr lvl="1"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2pPr>
            <a:lvl3pPr lvl="2"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3pPr>
            <a:lvl4pPr lvl="3"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4pPr>
            <a:lvl5pPr lvl="4"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5pPr>
            <a:lvl6pPr lvl="5"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6pPr>
            <a:lvl7pPr lvl="6"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7pPr>
            <a:lvl8pPr lvl="7"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8pPr>
            <a:lvl9pPr lvl="8"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9pPr>
          </a:lstStyle>
          <a:p>
            <a:endParaRPr/>
          </a:p>
        </p:txBody>
      </p:sp>
      <p:sp>
        <p:nvSpPr>
          <p:cNvPr id="125" name="Google Shape;125;p13"/>
          <p:cNvSpPr txBox="1">
            <a:spLocks noGrp="1"/>
          </p:cNvSpPr>
          <p:nvPr>
            <p:ph type="title" idx="15"/>
          </p:nvPr>
        </p:nvSpPr>
        <p:spPr>
          <a:xfrm>
            <a:off x="720000" y="540000"/>
            <a:ext cx="7704000" cy="676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126" name="Google Shape;126;p13"/>
          <p:cNvGrpSpPr/>
          <p:nvPr/>
        </p:nvGrpSpPr>
        <p:grpSpPr>
          <a:xfrm>
            <a:off x="5970259" y="3258325"/>
            <a:ext cx="3373385" cy="2207688"/>
            <a:chOff x="5970259" y="3258325"/>
            <a:chExt cx="3373385" cy="2207688"/>
          </a:xfrm>
        </p:grpSpPr>
        <p:sp>
          <p:nvSpPr>
            <p:cNvPr id="127" name="Google Shape;127;p13"/>
            <p:cNvSpPr/>
            <p:nvPr/>
          </p:nvSpPr>
          <p:spPr>
            <a:xfrm>
              <a:off x="7277869" y="3728534"/>
              <a:ext cx="1866158" cy="1415168"/>
            </a:xfrm>
            <a:custGeom>
              <a:avLst/>
              <a:gdLst/>
              <a:ahLst/>
              <a:cxnLst/>
              <a:rect l="l" t="t" r="r" b="b"/>
              <a:pathLst>
                <a:path w="58322" h="44224" extrusionOk="0">
                  <a:moveTo>
                    <a:pt x="58322" y="44224"/>
                  </a:moveTo>
                  <a:lnTo>
                    <a:pt x="58322" y="1"/>
                  </a:lnTo>
                  <a:cubicBezTo>
                    <a:pt x="39508" y="8360"/>
                    <a:pt x="29482" y="37413"/>
                    <a:pt x="0" y="44224"/>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3"/>
            <p:cNvSpPr/>
            <p:nvPr/>
          </p:nvSpPr>
          <p:spPr>
            <a:xfrm>
              <a:off x="5970259" y="4603382"/>
              <a:ext cx="3173768" cy="540320"/>
            </a:xfrm>
            <a:custGeom>
              <a:avLst/>
              <a:gdLst/>
              <a:ahLst/>
              <a:cxnLst/>
              <a:rect l="l" t="t" r="r" b="b"/>
              <a:pathLst>
                <a:path w="99188" h="16885" extrusionOk="0">
                  <a:moveTo>
                    <a:pt x="99188" y="16885"/>
                  </a:moveTo>
                  <a:lnTo>
                    <a:pt x="99188" y="1287"/>
                  </a:lnTo>
                  <a:cubicBezTo>
                    <a:pt x="96878" y="453"/>
                    <a:pt x="94401" y="1"/>
                    <a:pt x="91948" y="1"/>
                  </a:cubicBezTo>
                  <a:cubicBezTo>
                    <a:pt x="90043" y="1"/>
                    <a:pt x="88186" y="286"/>
                    <a:pt x="86328" y="882"/>
                  </a:cubicBezTo>
                  <a:cubicBezTo>
                    <a:pt x="75397" y="4335"/>
                    <a:pt x="66586" y="14694"/>
                    <a:pt x="54012" y="14694"/>
                  </a:cubicBezTo>
                  <a:cubicBezTo>
                    <a:pt x="49177" y="14694"/>
                    <a:pt x="43795" y="13170"/>
                    <a:pt x="37508" y="9169"/>
                  </a:cubicBezTo>
                  <a:cubicBezTo>
                    <a:pt x="31650" y="5430"/>
                    <a:pt x="24863" y="1167"/>
                    <a:pt x="18838" y="1167"/>
                  </a:cubicBezTo>
                  <a:cubicBezTo>
                    <a:pt x="17457" y="1167"/>
                    <a:pt x="16075" y="1406"/>
                    <a:pt x="14765" y="1906"/>
                  </a:cubicBezTo>
                  <a:cubicBezTo>
                    <a:pt x="7526" y="4835"/>
                    <a:pt x="7169" y="11527"/>
                    <a:pt x="0" y="1688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3"/>
            <p:cNvSpPr/>
            <p:nvPr/>
          </p:nvSpPr>
          <p:spPr>
            <a:xfrm>
              <a:off x="6967991" y="3258325"/>
              <a:ext cx="2375653" cy="2207688"/>
            </a:xfrm>
            <a:custGeom>
              <a:avLst/>
              <a:gdLst/>
              <a:ahLst/>
              <a:cxnLst/>
              <a:rect l="l" t="t" r="r" b="b"/>
              <a:pathLst>
                <a:path w="147236" h="136826" fill="none" extrusionOk="0">
                  <a:moveTo>
                    <a:pt x="147236" y="26254"/>
                  </a:moveTo>
                  <a:cubicBezTo>
                    <a:pt x="141064" y="18700"/>
                    <a:pt x="126479" y="0"/>
                    <a:pt x="109130" y="7062"/>
                  </a:cubicBezTo>
                  <a:cubicBezTo>
                    <a:pt x="99089" y="11146"/>
                    <a:pt x="93961" y="23674"/>
                    <a:pt x="95650" y="34391"/>
                  </a:cubicBezTo>
                  <a:cubicBezTo>
                    <a:pt x="98997" y="55823"/>
                    <a:pt x="121105" y="71698"/>
                    <a:pt x="121351" y="93776"/>
                  </a:cubicBezTo>
                  <a:cubicBezTo>
                    <a:pt x="121627" y="121841"/>
                    <a:pt x="87636" y="136826"/>
                    <a:pt x="67032" y="117604"/>
                  </a:cubicBezTo>
                  <a:cubicBezTo>
                    <a:pt x="59110" y="110234"/>
                    <a:pt x="55118" y="99088"/>
                    <a:pt x="46213" y="93008"/>
                  </a:cubicBezTo>
                  <a:cubicBezTo>
                    <a:pt x="27544" y="80143"/>
                    <a:pt x="1" y="95526"/>
                    <a:pt x="124" y="123346"/>
                  </a:cubicBezTo>
                </a:path>
              </a:pathLst>
            </a:custGeom>
            <a:noFill/>
            <a:ln w="19050" cap="flat" cmpd="sng">
              <a:solidFill>
                <a:schemeClr val="dk1"/>
              </a:solidFill>
              <a:prstDash val="dash"/>
              <a:miter lim="307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 name="Google Shape;130;p13"/>
          <p:cNvGrpSpPr/>
          <p:nvPr/>
        </p:nvGrpSpPr>
        <p:grpSpPr>
          <a:xfrm>
            <a:off x="-677502" y="-194463"/>
            <a:ext cx="3288120" cy="2081141"/>
            <a:chOff x="-677502" y="-194463"/>
            <a:chExt cx="3288120" cy="2081141"/>
          </a:xfrm>
        </p:grpSpPr>
        <p:sp>
          <p:nvSpPr>
            <p:cNvPr id="131" name="Google Shape;131;p13"/>
            <p:cNvSpPr/>
            <p:nvPr/>
          </p:nvSpPr>
          <p:spPr>
            <a:xfrm>
              <a:off x="-27" y="534"/>
              <a:ext cx="2196884" cy="1886144"/>
            </a:xfrm>
            <a:custGeom>
              <a:avLst/>
              <a:gdLst/>
              <a:ahLst/>
              <a:cxnLst/>
              <a:rect l="l" t="t" r="r" b="b"/>
              <a:pathLst>
                <a:path w="68658" h="58942" extrusionOk="0">
                  <a:moveTo>
                    <a:pt x="0" y="58941"/>
                  </a:moveTo>
                  <a:cubicBezTo>
                    <a:pt x="12503" y="58632"/>
                    <a:pt x="24743" y="51321"/>
                    <a:pt x="28935" y="40938"/>
                  </a:cubicBezTo>
                  <a:cubicBezTo>
                    <a:pt x="30340" y="37485"/>
                    <a:pt x="30911" y="33889"/>
                    <a:pt x="32531" y="30483"/>
                  </a:cubicBezTo>
                  <a:cubicBezTo>
                    <a:pt x="35269" y="24958"/>
                    <a:pt x="38794" y="23339"/>
                    <a:pt x="42509" y="23339"/>
                  </a:cubicBezTo>
                  <a:cubicBezTo>
                    <a:pt x="47772" y="23339"/>
                    <a:pt x="53464" y="26601"/>
                    <a:pt x="57941" y="26601"/>
                  </a:cubicBezTo>
                  <a:cubicBezTo>
                    <a:pt x="58250" y="26601"/>
                    <a:pt x="58607" y="26554"/>
                    <a:pt x="58941" y="26530"/>
                  </a:cubicBezTo>
                  <a:cubicBezTo>
                    <a:pt x="65323" y="25792"/>
                    <a:pt x="68657" y="18909"/>
                    <a:pt x="67062" y="13504"/>
                  </a:cubicBezTo>
                  <a:cubicBezTo>
                    <a:pt x="65490" y="8026"/>
                    <a:pt x="60703" y="3859"/>
                    <a:pt x="56059" y="1"/>
                  </a:cubicBezTo>
                  <a:lnTo>
                    <a:pt x="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13"/>
            <p:cNvSpPr/>
            <p:nvPr/>
          </p:nvSpPr>
          <p:spPr>
            <a:xfrm>
              <a:off x="-27" y="-202"/>
              <a:ext cx="2610644" cy="1316096"/>
            </a:xfrm>
            <a:custGeom>
              <a:avLst/>
              <a:gdLst/>
              <a:ahLst/>
              <a:cxnLst/>
              <a:rect l="l" t="t" r="r" b="b"/>
              <a:pathLst>
                <a:path w="81589" h="41128" extrusionOk="0">
                  <a:moveTo>
                    <a:pt x="0" y="41127"/>
                  </a:moveTo>
                  <a:cubicBezTo>
                    <a:pt x="10383" y="36674"/>
                    <a:pt x="18456" y="24767"/>
                    <a:pt x="25077" y="18790"/>
                  </a:cubicBezTo>
                  <a:cubicBezTo>
                    <a:pt x="32054" y="12455"/>
                    <a:pt x="37841" y="10526"/>
                    <a:pt x="42818" y="10526"/>
                  </a:cubicBezTo>
                  <a:cubicBezTo>
                    <a:pt x="49439" y="10526"/>
                    <a:pt x="54654" y="13955"/>
                    <a:pt x="59489" y="14813"/>
                  </a:cubicBezTo>
                  <a:cubicBezTo>
                    <a:pt x="60465" y="15003"/>
                    <a:pt x="61441" y="15051"/>
                    <a:pt x="62418" y="15051"/>
                  </a:cubicBezTo>
                  <a:cubicBezTo>
                    <a:pt x="71158" y="15074"/>
                    <a:pt x="79731" y="8645"/>
                    <a:pt x="81588" y="0"/>
                  </a:cubicBez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13"/>
            <p:cNvSpPr/>
            <p:nvPr/>
          </p:nvSpPr>
          <p:spPr>
            <a:xfrm rot="10800000" flipH="1">
              <a:off x="-677502" y="-194463"/>
              <a:ext cx="2675811" cy="1711629"/>
            </a:xfrm>
            <a:custGeom>
              <a:avLst/>
              <a:gdLst/>
              <a:ahLst/>
              <a:cxnLst/>
              <a:rect l="l" t="t" r="r" b="b"/>
              <a:pathLst>
                <a:path w="85496" h="54689" fill="none" extrusionOk="0">
                  <a:moveTo>
                    <a:pt x="1" y="10141"/>
                  </a:moveTo>
                  <a:cubicBezTo>
                    <a:pt x="9862" y="7973"/>
                    <a:pt x="18114" y="17694"/>
                    <a:pt x="14267" y="26820"/>
                  </a:cubicBezTo>
                  <a:cubicBezTo>
                    <a:pt x="12379" y="31226"/>
                    <a:pt x="7868" y="30666"/>
                    <a:pt x="8812" y="25142"/>
                  </a:cubicBezTo>
                  <a:cubicBezTo>
                    <a:pt x="13044" y="0"/>
                    <a:pt x="82838" y="1434"/>
                    <a:pt x="71998" y="25561"/>
                  </a:cubicBezTo>
                  <a:cubicBezTo>
                    <a:pt x="67557" y="35457"/>
                    <a:pt x="65529" y="38429"/>
                    <a:pt x="67277" y="44269"/>
                  </a:cubicBezTo>
                  <a:cubicBezTo>
                    <a:pt x="69515" y="51682"/>
                    <a:pt x="78642" y="54689"/>
                    <a:pt x="85495" y="54689"/>
                  </a:cubicBezTo>
                </a:path>
              </a:pathLst>
            </a:custGeom>
            <a:noFill/>
            <a:ln w="19050" cap="flat" cmpd="sng">
              <a:solidFill>
                <a:schemeClr val="dk1"/>
              </a:solidFill>
              <a:prstDash val="dash"/>
              <a:miter lim="3496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p:cSld name="CUSTOM_1">
    <p:spTree>
      <p:nvGrpSpPr>
        <p:cNvPr id="1" name="Shape 134"/>
        <p:cNvGrpSpPr/>
        <p:nvPr/>
      </p:nvGrpSpPr>
      <p:grpSpPr>
        <a:xfrm>
          <a:off x="0" y="0"/>
          <a:ext cx="0" cy="0"/>
          <a:chOff x="0" y="0"/>
          <a:chExt cx="0" cy="0"/>
        </a:xfrm>
      </p:grpSpPr>
      <p:sp>
        <p:nvSpPr>
          <p:cNvPr id="135" name="Google Shape;135;p14"/>
          <p:cNvSpPr txBox="1">
            <a:spLocks noGrp="1"/>
          </p:cNvSpPr>
          <p:nvPr>
            <p:ph type="title"/>
          </p:nvPr>
        </p:nvSpPr>
        <p:spPr>
          <a:xfrm>
            <a:off x="1996200" y="3110400"/>
            <a:ext cx="5151600" cy="646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136" name="Google Shape;136;p14"/>
          <p:cNvSpPr txBox="1">
            <a:spLocks noGrp="1"/>
          </p:cNvSpPr>
          <p:nvPr>
            <p:ph type="subTitle" idx="1"/>
          </p:nvPr>
        </p:nvSpPr>
        <p:spPr>
          <a:xfrm>
            <a:off x="1996200" y="1386600"/>
            <a:ext cx="5151600" cy="17238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500"/>
              <a:buFont typeface="Montserrat"/>
              <a:buNone/>
              <a:defRPr sz="2500">
                <a:solidFill>
                  <a:schemeClr val="dk1"/>
                </a:solidFill>
                <a:latin typeface="Montserrat Medium"/>
                <a:ea typeface="Montserrat Medium"/>
                <a:cs typeface="Montserrat Medium"/>
                <a:sym typeface="Montserrat Medium"/>
              </a:defRPr>
            </a:lvl1pPr>
            <a:lvl2pPr lvl="1" algn="ctr" rtl="0">
              <a:lnSpc>
                <a:spcPct val="100000"/>
              </a:lnSpc>
              <a:spcBef>
                <a:spcPts val="0"/>
              </a:spcBef>
              <a:spcAft>
                <a:spcPts val="0"/>
              </a:spcAft>
              <a:buClr>
                <a:schemeClr val="dk1"/>
              </a:buClr>
              <a:buSzPts val="2500"/>
              <a:buNone/>
              <a:defRPr sz="2500">
                <a:solidFill>
                  <a:schemeClr val="dk1"/>
                </a:solidFill>
              </a:defRPr>
            </a:lvl2pPr>
            <a:lvl3pPr lvl="2" algn="ctr" rtl="0">
              <a:lnSpc>
                <a:spcPct val="100000"/>
              </a:lnSpc>
              <a:spcBef>
                <a:spcPts val="0"/>
              </a:spcBef>
              <a:spcAft>
                <a:spcPts val="0"/>
              </a:spcAft>
              <a:buClr>
                <a:schemeClr val="dk1"/>
              </a:buClr>
              <a:buSzPts val="2500"/>
              <a:buNone/>
              <a:defRPr sz="2500">
                <a:solidFill>
                  <a:schemeClr val="dk1"/>
                </a:solidFill>
              </a:defRPr>
            </a:lvl3pPr>
            <a:lvl4pPr lvl="3" algn="ctr" rtl="0">
              <a:lnSpc>
                <a:spcPct val="100000"/>
              </a:lnSpc>
              <a:spcBef>
                <a:spcPts val="0"/>
              </a:spcBef>
              <a:spcAft>
                <a:spcPts val="0"/>
              </a:spcAft>
              <a:buClr>
                <a:schemeClr val="dk1"/>
              </a:buClr>
              <a:buSzPts val="2500"/>
              <a:buNone/>
              <a:defRPr sz="2500">
                <a:solidFill>
                  <a:schemeClr val="dk1"/>
                </a:solidFill>
              </a:defRPr>
            </a:lvl4pPr>
            <a:lvl5pPr lvl="4" algn="ctr" rtl="0">
              <a:lnSpc>
                <a:spcPct val="100000"/>
              </a:lnSpc>
              <a:spcBef>
                <a:spcPts val="0"/>
              </a:spcBef>
              <a:spcAft>
                <a:spcPts val="0"/>
              </a:spcAft>
              <a:buClr>
                <a:schemeClr val="dk1"/>
              </a:buClr>
              <a:buSzPts val="2500"/>
              <a:buNone/>
              <a:defRPr sz="2500">
                <a:solidFill>
                  <a:schemeClr val="dk1"/>
                </a:solidFill>
              </a:defRPr>
            </a:lvl5pPr>
            <a:lvl6pPr lvl="5" algn="ctr" rtl="0">
              <a:lnSpc>
                <a:spcPct val="100000"/>
              </a:lnSpc>
              <a:spcBef>
                <a:spcPts val="0"/>
              </a:spcBef>
              <a:spcAft>
                <a:spcPts val="0"/>
              </a:spcAft>
              <a:buClr>
                <a:schemeClr val="dk1"/>
              </a:buClr>
              <a:buSzPts val="2500"/>
              <a:buNone/>
              <a:defRPr sz="2500">
                <a:solidFill>
                  <a:schemeClr val="dk1"/>
                </a:solidFill>
              </a:defRPr>
            </a:lvl6pPr>
            <a:lvl7pPr lvl="6" algn="ctr" rtl="0">
              <a:lnSpc>
                <a:spcPct val="100000"/>
              </a:lnSpc>
              <a:spcBef>
                <a:spcPts val="0"/>
              </a:spcBef>
              <a:spcAft>
                <a:spcPts val="0"/>
              </a:spcAft>
              <a:buClr>
                <a:schemeClr val="dk1"/>
              </a:buClr>
              <a:buSzPts val="2500"/>
              <a:buNone/>
              <a:defRPr sz="2500">
                <a:solidFill>
                  <a:schemeClr val="dk1"/>
                </a:solidFill>
              </a:defRPr>
            </a:lvl7pPr>
            <a:lvl8pPr lvl="7" algn="ctr" rtl="0">
              <a:lnSpc>
                <a:spcPct val="100000"/>
              </a:lnSpc>
              <a:spcBef>
                <a:spcPts val="0"/>
              </a:spcBef>
              <a:spcAft>
                <a:spcPts val="0"/>
              </a:spcAft>
              <a:buClr>
                <a:schemeClr val="dk1"/>
              </a:buClr>
              <a:buSzPts val="2500"/>
              <a:buNone/>
              <a:defRPr sz="2500">
                <a:solidFill>
                  <a:schemeClr val="dk1"/>
                </a:solidFill>
              </a:defRPr>
            </a:lvl8pPr>
            <a:lvl9pPr lvl="8" algn="ctr" rtl="0">
              <a:lnSpc>
                <a:spcPct val="100000"/>
              </a:lnSpc>
              <a:spcBef>
                <a:spcPts val="0"/>
              </a:spcBef>
              <a:spcAft>
                <a:spcPts val="0"/>
              </a:spcAft>
              <a:buClr>
                <a:schemeClr val="dk1"/>
              </a:buClr>
              <a:buSzPts val="2500"/>
              <a:buNone/>
              <a:defRPr sz="2500">
                <a:solidFill>
                  <a:schemeClr val="dk1"/>
                </a:solidFill>
              </a:defRPr>
            </a:lvl9pPr>
          </a:lstStyle>
          <a:p>
            <a:endParaRPr/>
          </a:p>
        </p:txBody>
      </p:sp>
      <p:grpSp>
        <p:nvGrpSpPr>
          <p:cNvPr id="137" name="Google Shape;137;p14"/>
          <p:cNvGrpSpPr/>
          <p:nvPr/>
        </p:nvGrpSpPr>
        <p:grpSpPr>
          <a:xfrm>
            <a:off x="4860800" y="3342166"/>
            <a:ext cx="4337125" cy="2055048"/>
            <a:chOff x="4860800" y="3342166"/>
            <a:chExt cx="4337125" cy="2055048"/>
          </a:xfrm>
        </p:grpSpPr>
        <p:sp>
          <p:nvSpPr>
            <p:cNvPr id="138" name="Google Shape;138;p14"/>
            <p:cNvSpPr/>
            <p:nvPr/>
          </p:nvSpPr>
          <p:spPr>
            <a:xfrm>
              <a:off x="4860800" y="4293974"/>
              <a:ext cx="4283584" cy="849728"/>
            </a:xfrm>
            <a:custGeom>
              <a:avLst/>
              <a:gdLst/>
              <a:ahLst/>
              <a:cxnLst/>
              <a:rect l="l" t="t" r="r" b="b"/>
              <a:pathLst>
                <a:path w="133862" h="26554" extrusionOk="0">
                  <a:moveTo>
                    <a:pt x="133862" y="26554"/>
                  </a:moveTo>
                  <a:lnTo>
                    <a:pt x="133862" y="25"/>
                  </a:lnTo>
                  <a:cubicBezTo>
                    <a:pt x="133457" y="1"/>
                    <a:pt x="133052" y="1"/>
                    <a:pt x="132647" y="1"/>
                  </a:cubicBezTo>
                  <a:cubicBezTo>
                    <a:pt x="130028" y="1"/>
                    <a:pt x="127384" y="382"/>
                    <a:pt x="124836" y="1192"/>
                  </a:cubicBezTo>
                  <a:cubicBezTo>
                    <a:pt x="109690" y="5978"/>
                    <a:pt x="97497" y="20338"/>
                    <a:pt x="80017" y="20338"/>
                  </a:cubicBezTo>
                  <a:cubicBezTo>
                    <a:pt x="73302" y="20338"/>
                    <a:pt x="65848" y="18219"/>
                    <a:pt x="57132" y="12670"/>
                  </a:cubicBezTo>
                  <a:cubicBezTo>
                    <a:pt x="48963" y="7479"/>
                    <a:pt x="39580" y="1573"/>
                    <a:pt x="31221" y="1573"/>
                  </a:cubicBezTo>
                  <a:cubicBezTo>
                    <a:pt x="29292" y="1573"/>
                    <a:pt x="27387" y="1906"/>
                    <a:pt x="25601" y="2621"/>
                  </a:cubicBezTo>
                  <a:cubicBezTo>
                    <a:pt x="14051" y="7264"/>
                    <a:pt x="15147" y="18838"/>
                    <a:pt x="1" y="26554"/>
                  </a:cubicBezTo>
                  <a:lnTo>
                    <a:pt x="133862" y="26554"/>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4"/>
            <p:cNvSpPr/>
            <p:nvPr/>
          </p:nvSpPr>
          <p:spPr>
            <a:xfrm>
              <a:off x="6475616" y="3342166"/>
              <a:ext cx="2668768" cy="1801536"/>
            </a:xfrm>
            <a:custGeom>
              <a:avLst/>
              <a:gdLst/>
              <a:ahLst/>
              <a:cxnLst/>
              <a:rect l="l" t="t" r="r" b="b"/>
              <a:pathLst>
                <a:path w="83399" h="56298" extrusionOk="0">
                  <a:moveTo>
                    <a:pt x="83399" y="56298"/>
                  </a:moveTo>
                  <a:lnTo>
                    <a:pt x="83399" y="1"/>
                  </a:lnTo>
                  <a:cubicBezTo>
                    <a:pt x="51797" y="882"/>
                    <a:pt x="42295" y="47439"/>
                    <a:pt x="0" y="5629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14"/>
            <p:cNvSpPr/>
            <p:nvPr/>
          </p:nvSpPr>
          <p:spPr>
            <a:xfrm flipH="1">
              <a:off x="6727091" y="3816702"/>
              <a:ext cx="2470834" cy="1580512"/>
            </a:xfrm>
            <a:custGeom>
              <a:avLst/>
              <a:gdLst/>
              <a:ahLst/>
              <a:cxnLst/>
              <a:rect l="l" t="t" r="r" b="b"/>
              <a:pathLst>
                <a:path w="85496" h="54689" fill="none" extrusionOk="0">
                  <a:moveTo>
                    <a:pt x="1" y="10141"/>
                  </a:moveTo>
                  <a:cubicBezTo>
                    <a:pt x="9862" y="7973"/>
                    <a:pt x="18114" y="17694"/>
                    <a:pt x="14267" y="26820"/>
                  </a:cubicBezTo>
                  <a:cubicBezTo>
                    <a:pt x="12379" y="31226"/>
                    <a:pt x="7868" y="30666"/>
                    <a:pt x="8812" y="25142"/>
                  </a:cubicBezTo>
                  <a:cubicBezTo>
                    <a:pt x="13044" y="0"/>
                    <a:pt x="82838" y="1434"/>
                    <a:pt x="71998" y="25561"/>
                  </a:cubicBezTo>
                  <a:cubicBezTo>
                    <a:pt x="67557" y="35457"/>
                    <a:pt x="65529" y="38429"/>
                    <a:pt x="67277" y="44269"/>
                  </a:cubicBezTo>
                  <a:cubicBezTo>
                    <a:pt x="69515" y="51682"/>
                    <a:pt x="78642" y="54689"/>
                    <a:pt x="85495" y="54689"/>
                  </a:cubicBezTo>
                </a:path>
              </a:pathLst>
            </a:custGeom>
            <a:noFill/>
            <a:ln w="19050" cap="flat" cmpd="sng">
              <a:solidFill>
                <a:schemeClr val="dk1"/>
              </a:solidFill>
              <a:prstDash val="dash"/>
              <a:miter lim="3496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 name="Google Shape;141;p14"/>
          <p:cNvGrpSpPr/>
          <p:nvPr/>
        </p:nvGrpSpPr>
        <p:grpSpPr>
          <a:xfrm>
            <a:off x="-614453" y="-207800"/>
            <a:ext cx="3853625" cy="1847000"/>
            <a:chOff x="-614453" y="-207800"/>
            <a:chExt cx="3853625" cy="1847000"/>
          </a:xfrm>
        </p:grpSpPr>
        <p:sp>
          <p:nvSpPr>
            <p:cNvPr id="142" name="Google Shape;142;p14"/>
            <p:cNvSpPr/>
            <p:nvPr/>
          </p:nvSpPr>
          <p:spPr>
            <a:xfrm>
              <a:off x="-384" y="-202"/>
              <a:ext cx="2193248" cy="1527168"/>
            </a:xfrm>
            <a:custGeom>
              <a:avLst/>
              <a:gdLst/>
              <a:ahLst/>
              <a:cxnLst/>
              <a:rect l="l" t="t" r="r" b="b"/>
              <a:pathLst>
                <a:path w="68539" h="47724" extrusionOk="0">
                  <a:moveTo>
                    <a:pt x="0" y="0"/>
                  </a:moveTo>
                  <a:lnTo>
                    <a:pt x="0" y="47724"/>
                  </a:lnTo>
                  <a:cubicBezTo>
                    <a:pt x="25696" y="45866"/>
                    <a:pt x="34269" y="8287"/>
                    <a:pt x="685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4"/>
            <p:cNvSpPr/>
            <p:nvPr/>
          </p:nvSpPr>
          <p:spPr>
            <a:xfrm>
              <a:off x="-384" y="-202"/>
              <a:ext cx="3020064" cy="773504"/>
            </a:xfrm>
            <a:custGeom>
              <a:avLst/>
              <a:gdLst/>
              <a:ahLst/>
              <a:cxnLst/>
              <a:rect l="l" t="t" r="r" b="b"/>
              <a:pathLst>
                <a:path w="94377" h="24172" extrusionOk="0">
                  <a:moveTo>
                    <a:pt x="44152" y="24172"/>
                  </a:moveTo>
                  <a:cubicBezTo>
                    <a:pt x="65085" y="24172"/>
                    <a:pt x="78469" y="6192"/>
                    <a:pt x="94377" y="0"/>
                  </a:cubicBezTo>
                  <a:lnTo>
                    <a:pt x="0" y="0"/>
                  </a:lnTo>
                  <a:lnTo>
                    <a:pt x="0" y="1881"/>
                  </a:lnTo>
                  <a:cubicBezTo>
                    <a:pt x="18290" y="18528"/>
                    <a:pt x="32388" y="24172"/>
                    <a:pt x="44152" y="2417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4"/>
            <p:cNvSpPr/>
            <p:nvPr/>
          </p:nvSpPr>
          <p:spPr>
            <a:xfrm>
              <a:off x="-614453" y="-207800"/>
              <a:ext cx="3853625" cy="1847000"/>
            </a:xfrm>
            <a:custGeom>
              <a:avLst/>
              <a:gdLst/>
              <a:ahLst/>
              <a:cxnLst/>
              <a:rect l="l" t="t" r="r" b="b"/>
              <a:pathLst>
                <a:path w="154145" h="73880" fill="none" extrusionOk="0">
                  <a:moveTo>
                    <a:pt x="1" y="37585"/>
                  </a:moveTo>
                  <a:cubicBezTo>
                    <a:pt x="21587" y="71085"/>
                    <a:pt x="57298" y="73879"/>
                    <a:pt x="74493" y="54657"/>
                  </a:cubicBezTo>
                  <a:cubicBezTo>
                    <a:pt x="77564" y="51218"/>
                    <a:pt x="79406" y="46735"/>
                    <a:pt x="76336" y="43757"/>
                  </a:cubicBezTo>
                  <a:cubicBezTo>
                    <a:pt x="73357" y="40840"/>
                    <a:pt x="67584" y="44002"/>
                    <a:pt x="67523" y="48209"/>
                  </a:cubicBezTo>
                  <a:cubicBezTo>
                    <a:pt x="67431" y="52385"/>
                    <a:pt x="71638" y="55671"/>
                    <a:pt x="75814" y="55978"/>
                  </a:cubicBezTo>
                  <a:cubicBezTo>
                    <a:pt x="84442" y="56592"/>
                    <a:pt x="90614" y="48240"/>
                    <a:pt x="97584" y="44586"/>
                  </a:cubicBezTo>
                  <a:cubicBezTo>
                    <a:pt x="112108" y="36909"/>
                    <a:pt x="114718" y="51986"/>
                    <a:pt x="121289" y="55978"/>
                  </a:cubicBezTo>
                  <a:cubicBezTo>
                    <a:pt x="138976" y="66756"/>
                    <a:pt x="154145" y="29264"/>
                    <a:pt x="137134" y="1"/>
                  </a:cubicBezTo>
                </a:path>
              </a:pathLst>
            </a:custGeom>
            <a:noFill/>
            <a:ln w="19050" cap="flat" cmpd="sng">
              <a:solidFill>
                <a:schemeClr val="dk1"/>
              </a:solidFill>
              <a:prstDash val="dash"/>
              <a:miter lim="307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145"/>
        <p:cNvGrpSpPr/>
        <p:nvPr/>
      </p:nvGrpSpPr>
      <p:grpSpPr>
        <a:xfrm>
          <a:off x="0" y="0"/>
          <a:ext cx="0" cy="0"/>
          <a:chOff x="0" y="0"/>
          <a:chExt cx="0" cy="0"/>
        </a:xfrm>
      </p:grpSpPr>
      <p:sp>
        <p:nvSpPr>
          <p:cNvPr id="146" name="Google Shape;146;p15"/>
          <p:cNvSpPr txBox="1">
            <a:spLocks noGrp="1"/>
          </p:cNvSpPr>
          <p:nvPr>
            <p:ph type="title"/>
          </p:nvPr>
        </p:nvSpPr>
        <p:spPr>
          <a:xfrm>
            <a:off x="720000" y="540000"/>
            <a:ext cx="7704000" cy="676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147" name="Google Shape;147;p15"/>
          <p:cNvGrpSpPr/>
          <p:nvPr/>
        </p:nvGrpSpPr>
        <p:grpSpPr>
          <a:xfrm flipH="1">
            <a:off x="6396361" y="3787990"/>
            <a:ext cx="4036448" cy="2397085"/>
            <a:chOff x="-1288800" y="3787990"/>
            <a:chExt cx="4036448" cy="2397085"/>
          </a:xfrm>
        </p:grpSpPr>
        <p:sp>
          <p:nvSpPr>
            <p:cNvPr id="148" name="Google Shape;148;p15"/>
            <p:cNvSpPr/>
            <p:nvPr/>
          </p:nvSpPr>
          <p:spPr>
            <a:xfrm>
              <a:off x="352" y="3787990"/>
              <a:ext cx="868032" cy="1355712"/>
            </a:xfrm>
            <a:custGeom>
              <a:avLst/>
              <a:gdLst/>
              <a:ahLst/>
              <a:cxnLst/>
              <a:rect l="l" t="t" r="r" b="b"/>
              <a:pathLst>
                <a:path w="27126" h="42366" extrusionOk="0">
                  <a:moveTo>
                    <a:pt x="22172" y="28196"/>
                  </a:moveTo>
                  <a:cubicBezTo>
                    <a:pt x="22172" y="22028"/>
                    <a:pt x="24506" y="5882"/>
                    <a:pt x="8550" y="881"/>
                  </a:cubicBezTo>
                  <a:cubicBezTo>
                    <a:pt x="6716" y="310"/>
                    <a:pt x="4764" y="0"/>
                    <a:pt x="2835" y="0"/>
                  </a:cubicBezTo>
                  <a:cubicBezTo>
                    <a:pt x="1882" y="0"/>
                    <a:pt x="930" y="72"/>
                    <a:pt x="1" y="215"/>
                  </a:cubicBezTo>
                  <a:lnTo>
                    <a:pt x="1" y="42366"/>
                  </a:lnTo>
                  <a:lnTo>
                    <a:pt x="27126" y="42366"/>
                  </a:lnTo>
                  <a:cubicBezTo>
                    <a:pt x="24363" y="40008"/>
                    <a:pt x="22220" y="35603"/>
                    <a:pt x="22172" y="28196"/>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5"/>
            <p:cNvSpPr/>
            <p:nvPr/>
          </p:nvSpPr>
          <p:spPr>
            <a:xfrm>
              <a:off x="-384" y="3963254"/>
              <a:ext cx="2748032" cy="1180448"/>
            </a:xfrm>
            <a:custGeom>
              <a:avLst/>
              <a:gdLst/>
              <a:ahLst/>
              <a:cxnLst/>
              <a:rect l="l" t="t" r="r" b="b"/>
              <a:pathLst>
                <a:path w="85876" h="36889" extrusionOk="0">
                  <a:moveTo>
                    <a:pt x="62418" y="25815"/>
                  </a:moveTo>
                  <a:lnTo>
                    <a:pt x="61441" y="25815"/>
                  </a:lnTo>
                  <a:cubicBezTo>
                    <a:pt x="53583" y="25815"/>
                    <a:pt x="45486" y="28316"/>
                    <a:pt x="37794" y="28316"/>
                  </a:cubicBezTo>
                  <a:cubicBezTo>
                    <a:pt x="34317" y="28316"/>
                    <a:pt x="30959" y="27816"/>
                    <a:pt x="27720" y="26315"/>
                  </a:cubicBezTo>
                  <a:cubicBezTo>
                    <a:pt x="16099" y="20838"/>
                    <a:pt x="11883" y="4406"/>
                    <a:pt x="0" y="0"/>
                  </a:cubicBezTo>
                  <a:lnTo>
                    <a:pt x="0" y="36889"/>
                  </a:lnTo>
                  <a:lnTo>
                    <a:pt x="85875" y="36889"/>
                  </a:lnTo>
                  <a:cubicBezTo>
                    <a:pt x="79921" y="30316"/>
                    <a:pt x="71324" y="26077"/>
                    <a:pt x="62418" y="2581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5"/>
            <p:cNvSpPr/>
            <p:nvPr/>
          </p:nvSpPr>
          <p:spPr>
            <a:xfrm rot="10800000" flipH="1">
              <a:off x="-1288800" y="4338075"/>
              <a:ext cx="3853625" cy="1847000"/>
            </a:xfrm>
            <a:custGeom>
              <a:avLst/>
              <a:gdLst/>
              <a:ahLst/>
              <a:cxnLst/>
              <a:rect l="l" t="t" r="r" b="b"/>
              <a:pathLst>
                <a:path w="154145" h="73880" fill="none" extrusionOk="0">
                  <a:moveTo>
                    <a:pt x="1" y="37585"/>
                  </a:moveTo>
                  <a:cubicBezTo>
                    <a:pt x="21587" y="71085"/>
                    <a:pt x="57298" y="73879"/>
                    <a:pt x="74493" y="54657"/>
                  </a:cubicBezTo>
                  <a:cubicBezTo>
                    <a:pt x="77564" y="51218"/>
                    <a:pt x="79406" y="46735"/>
                    <a:pt x="76336" y="43757"/>
                  </a:cubicBezTo>
                  <a:cubicBezTo>
                    <a:pt x="73357" y="40840"/>
                    <a:pt x="67584" y="44002"/>
                    <a:pt x="67523" y="48209"/>
                  </a:cubicBezTo>
                  <a:cubicBezTo>
                    <a:pt x="67431" y="52385"/>
                    <a:pt x="71638" y="55671"/>
                    <a:pt x="75814" y="55978"/>
                  </a:cubicBezTo>
                  <a:cubicBezTo>
                    <a:pt x="84442" y="56592"/>
                    <a:pt x="90614" y="48240"/>
                    <a:pt x="97584" y="44586"/>
                  </a:cubicBezTo>
                  <a:cubicBezTo>
                    <a:pt x="112108" y="36909"/>
                    <a:pt x="114718" y="51986"/>
                    <a:pt x="121289" y="55978"/>
                  </a:cubicBezTo>
                  <a:cubicBezTo>
                    <a:pt x="138976" y="66756"/>
                    <a:pt x="154145" y="29264"/>
                    <a:pt x="137134" y="1"/>
                  </a:cubicBezTo>
                </a:path>
              </a:pathLst>
            </a:custGeom>
            <a:noFill/>
            <a:ln w="19050" cap="flat" cmpd="sng">
              <a:solidFill>
                <a:schemeClr val="dk1"/>
              </a:solidFill>
              <a:prstDash val="dash"/>
              <a:miter lim="307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 name="Google Shape;151;p15"/>
          <p:cNvGrpSpPr/>
          <p:nvPr/>
        </p:nvGrpSpPr>
        <p:grpSpPr>
          <a:xfrm flipH="1">
            <a:off x="-1098000" y="-358423"/>
            <a:ext cx="3371641" cy="1501325"/>
            <a:chOff x="6870368" y="-358423"/>
            <a:chExt cx="3371641" cy="1501325"/>
          </a:xfrm>
        </p:grpSpPr>
        <p:sp>
          <p:nvSpPr>
            <p:cNvPr id="152" name="Google Shape;152;p15"/>
            <p:cNvSpPr/>
            <p:nvPr/>
          </p:nvSpPr>
          <p:spPr>
            <a:xfrm>
              <a:off x="6870368" y="-202"/>
              <a:ext cx="2273248" cy="1143104"/>
            </a:xfrm>
            <a:custGeom>
              <a:avLst/>
              <a:gdLst/>
              <a:ahLst/>
              <a:cxnLst/>
              <a:rect l="l" t="t" r="r" b="b"/>
              <a:pathLst>
                <a:path w="71039" h="35722" extrusionOk="0">
                  <a:moveTo>
                    <a:pt x="17504" y="13789"/>
                  </a:moveTo>
                  <a:cubicBezTo>
                    <a:pt x="18409" y="13789"/>
                    <a:pt x="19290" y="13693"/>
                    <a:pt x="20195" y="13550"/>
                  </a:cubicBezTo>
                  <a:cubicBezTo>
                    <a:pt x="24601" y="12741"/>
                    <a:pt x="29364" y="9621"/>
                    <a:pt x="35436" y="9621"/>
                  </a:cubicBezTo>
                  <a:cubicBezTo>
                    <a:pt x="39985" y="9621"/>
                    <a:pt x="45248" y="11359"/>
                    <a:pt x="51654" y="17146"/>
                  </a:cubicBezTo>
                  <a:cubicBezTo>
                    <a:pt x="56917" y="21933"/>
                    <a:pt x="63228" y="30816"/>
                    <a:pt x="71039" y="35722"/>
                  </a:cubicBezTo>
                  <a:lnTo>
                    <a:pt x="71039" y="0"/>
                  </a:lnTo>
                  <a:lnTo>
                    <a:pt x="0" y="0"/>
                  </a:lnTo>
                  <a:cubicBezTo>
                    <a:pt x="1715" y="7883"/>
                    <a:pt x="9574" y="13789"/>
                    <a:pt x="17504" y="13789"/>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5"/>
            <p:cNvSpPr/>
            <p:nvPr/>
          </p:nvSpPr>
          <p:spPr>
            <a:xfrm>
              <a:off x="7909056" y="-202"/>
              <a:ext cx="1235328" cy="707200"/>
            </a:xfrm>
            <a:custGeom>
              <a:avLst/>
              <a:gdLst/>
              <a:ahLst/>
              <a:cxnLst/>
              <a:rect l="l" t="t" r="r" b="b"/>
              <a:pathLst>
                <a:path w="38604" h="22100" extrusionOk="0">
                  <a:moveTo>
                    <a:pt x="3501" y="2620"/>
                  </a:moveTo>
                  <a:cubicBezTo>
                    <a:pt x="1" y="9621"/>
                    <a:pt x="6430" y="16670"/>
                    <a:pt x="14146" y="16670"/>
                  </a:cubicBezTo>
                  <a:cubicBezTo>
                    <a:pt x="15861" y="16670"/>
                    <a:pt x="17623" y="16313"/>
                    <a:pt x="19338" y="15551"/>
                  </a:cubicBezTo>
                  <a:cubicBezTo>
                    <a:pt x="21195" y="14741"/>
                    <a:pt x="23958" y="12622"/>
                    <a:pt x="26649" y="12622"/>
                  </a:cubicBezTo>
                  <a:cubicBezTo>
                    <a:pt x="27316" y="12622"/>
                    <a:pt x="28030" y="12764"/>
                    <a:pt x="28697" y="13122"/>
                  </a:cubicBezTo>
                  <a:cubicBezTo>
                    <a:pt x="31078" y="14360"/>
                    <a:pt x="31007" y="17384"/>
                    <a:pt x="32531" y="19433"/>
                  </a:cubicBezTo>
                  <a:cubicBezTo>
                    <a:pt x="33865" y="21290"/>
                    <a:pt x="35794" y="22100"/>
                    <a:pt x="37961" y="22100"/>
                  </a:cubicBezTo>
                  <a:cubicBezTo>
                    <a:pt x="38151" y="22100"/>
                    <a:pt x="38389" y="22100"/>
                    <a:pt x="38604" y="22052"/>
                  </a:cubicBezTo>
                  <a:lnTo>
                    <a:pt x="38604" y="0"/>
                  </a:lnTo>
                  <a:lnTo>
                    <a:pt x="51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5"/>
            <p:cNvSpPr/>
            <p:nvPr/>
          </p:nvSpPr>
          <p:spPr>
            <a:xfrm rot="10800000">
              <a:off x="8104609" y="-358423"/>
              <a:ext cx="2137400" cy="1367225"/>
            </a:xfrm>
            <a:custGeom>
              <a:avLst/>
              <a:gdLst/>
              <a:ahLst/>
              <a:cxnLst/>
              <a:rect l="l" t="t" r="r" b="b"/>
              <a:pathLst>
                <a:path w="85496" h="54689" fill="none" extrusionOk="0">
                  <a:moveTo>
                    <a:pt x="1" y="10141"/>
                  </a:moveTo>
                  <a:cubicBezTo>
                    <a:pt x="9862" y="7973"/>
                    <a:pt x="18114" y="17694"/>
                    <a:pt x="14267" y="26820"/>
                  </a:cubicBezTo>
                  <a:cubicBezTo>
                    <a:pt x="12379" y="31226"/>
                    <a:pt x="7868" y="30666"/>
                    <a:pt x="8812" y="25142"/>
                  </a:cubicBezTo>
                  <a:cubicBezTo>
                    <a:pt x="13044" y="0"/>
                    <a:pt x="82838" y="1434"/>
                    <a:pt x="71998" y="25561"/>
                  </a:cubicBezTo>
                  <a:cubicBezTo>
                    <a:pt x="67557" y="35457"/>
                    <a:pt x="65529" y="38429"/>
                    <a:pt x="67277" y="44269"/>
                  </a:cubicBezTo>
                  <a:cubicBezTo>
                    <a:pt x="69515" y="51682"/>
                    <a:pt x="78642" y="54689"/>
                    <a:pt x="85495" y="54689"/>
                  </a:cubicBezTo>
                </a:path>
              </a:pathLst>
            </a:custGeom>
            <a:noFill/>
            <a:ln w="19050" cap="flat" cmpd="sng">
              <a:solidFill>
                <a:schemeClr val="dk1"/>
              </a:solidFill>
              <a:prstDash val="dash"/>
              <a:miter lim="3496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ext">
  <p:cSld name="CUSTOM_9">
    <p:spTree>
      <p:nvGrpSpPr>
        <p:cNvPr id="1" name="Shape 155"/>
        <p:cNvGrpSpPr/>
        <p:nvPr/>
      </p:nvGrpSpPr>
      <p:grpSpPr>
        <a:xfrm>
          <a:off x="0" y="0"/>
          <a:ext cx="0" cy="0"/>
          <a:chOff x="0" y="0"/>
          <a:chExt cx="0" cy="0"/>
        </a:xfrm>
      </p:grpSpPr>
      <p:sp>
        <p:nvSpPr>
          <p:cNvPr id="156" name="Google Shape;156;p16"/>
          <p:cNvSpPr txBox="1">
            <a:spLocks noGrp="1"/>
          </p:cNvSpPr>
          <p:nvPr>
            <p:ph type="title"/>
          </p:nvPr>
        </p:nvSpPr>
        <p:spPr>
          <a:xfrm>
            <a:off x="720000" y="540000"/>
            <a:ext cx="7704000" cy="676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57" name="Google Shape;157;p16"/>
          <p:cNvSpPr txBox="1">
            <a:spLocks noGrp="1"/>
          </p:cNvSpPr>
          <p:nvPr>
            <p:ph type="body" idx="1"/>
          </p:nvPr>
        </p:nvSpPr>
        <p:spPr>
          <a:xfrm>
            <a:off x="1927250" y="1370025"/>
            <a:ext cx="5278200" cy="2899800"/>
          </a:xfrm>
          <a:prstGeom prst="rect">
            <a:avLst/>
          </a:prstGeom>
        </p:spPr>
        <p:txBody>
          <a:bodyPr spcFirstLastPara="1" wrap="square" lIns="91425" tIns="91425" rIns="91425" bIns="91425" anchor="ctr" anchorCtr="0">
            <a:noAutofit/>
          </a:bodyPr>
          <a:lstStyle>
            <a:lvl1pPr marL="457200" lvl="0" indent="-317500" rtl="0">
              <a:lnSpc>
                <a:spcPct val="100000"/>
              </a:lnSpc>
              <a:spcBef>
                <a:spcPts val="0"/>
              </a:spcBef>
              <a:spcAft>
                <a:spcPts val="0"/>
              </a:spcAft>
              <a:buClr>
                <a:schemeClr val="lt2"/>
              </a:buClr>
              <a:buSzPts val="1400"/>
              <a:buChar char="●"/>
              <a:defRPr sz="1400"/>
            </a:lvl1pPr>
            <a:lvl2pPr marL="914400" lvl="1" indent="-317500" rtl="0">
              <a:lnSpc>
                <a:spcPct val="115000"/>
              </a:lnSpc>
              <a:spcBef>
                <a:spcPts val="0"/>
              </a:spcBef>
              <a:spcAft>
                <a:spcPts val="0"/>
              </a:spcAft>
              <a:buSzPts val="1400"/>
              <a:buChar char="○"/>
              <a:defRPr/>
            </a:lvl2pPr>
            <a:lvl3pPr marL="1371600" lvl="2" indent="-317500" rtl="0">
              <a:lnSpc>
                <a:spcPct val="115000"/>
              </a:lnSpc>
              <a:spcBef>
                <a:spcPts val="0"/>
              </a:spcBef>
              <a:spcAft>
                <a:spcPts val="0"/>
              </a:spcAft>
              <a:buSzPts val="1400"/>
              <a:buChar char="■"/>
              <a:defRPr/>
            </a:lvl3pPr>
            <a:lvl4pPr marL="1828800" lvl="3" indent="-317500" rtl="0">
              <a:lnSpc>
                <a:spcPct val="115000"/>
              </a:lnSpc>
              <a:spcBef>
                <a:spcPts val="0"/>
              </a:spcBef>
              <a:spcAft>
                <a:spcPts val="0"/>
              </a:spcAft>
              <a:buSzPts val="1400"/>
              <a:buChar char="●"/>
              <a:defRPr/>
            </a:lvl4pPr>
            <a:lvl5pPr marL="2286000" lvl="4" indent="-317500" rtl="0">
              <a:lnSpc>
                <a:spcPct val="115000"/>
              </a:lnSpc>
              <a:spcBef>
                <a:spcPts val="0"/>
              </a:spcBef>
              <a:spcAft>
                <a:spcPts val="0"/>
              </a:spcAft>
              <a:buSzPts val="1400"/>
              <a:buChar char="○"/>
              <a:defRPr/>
            </a:lvl5pPr>
            <a:lvl6pPr marL="2743200" lvl="5" indent="-317500" rtl="0">
              <a:lnSpc>
                <a:spcPct val="115000"/>
              </a:lnSpc>
              <a:spcBef>
                <a:spcPts val="0"/>
              </a:spcBef>
              <a:spcAft>
                <a:spcPts val="0"/>
              </a:spcAft>
              <a:buSzPts val="1400"/>
              <a:buChar char="■"/>
              <a:defRPr/>
            </a:lvl6pPr>
            <a:lvl7pPr marL="3200400" lvl="6" indent="-317500" rtl="0">
              <a:lnSpc>
                <a:spcPct val="115000"/>
              </a:lnSpc>
              <a:spcBef>
                <a:spcPts val="0"/>
              </a:spcBef>
              <a:spcAft>
                <a:spcPts val="0"/>
              </a:spcAft>
              <a:buSzPts val="1400"/>
              <a:buChar char="●"/>
              <a:defRPr/>
            </a:lvl7pPr>
            <a:lvl8pPr marL="3657600" lvl="7" indent="-317500" rtl="0">
              <a:lnSpc>
                <a:spcPct val="115000"/>
              </a:lnSpc>
              <a:spcBef>
                <a:spcPts val="0"/>
              </a:spcBef>
              <a:spcAft>
                <a:spcPts val="0"/>
              </a:spcAft>
              <a:buSzPts val="1400"/>
              <a:buChar char="○"/>
              <a:defRPr/>
            </a:lvl8pPr>
            <a:lvl9pPr marL="4114800" lvl="8" indent="-317500" rtl="0">
              <a:lnSpc>
                <a:spcPct val="115000"/>
              </a:lnSpc>
              <a:spcBef>
                <a:spcPts val="0"/>
              </a:spcBef>
              <a:spcAft>
                <a:spcPts val="0"/>
              </a:spcAft>
              <a:buSzPts val="1400"/>
              <a:buChar char="■"/>
              <a:defRPr/>
            </a:lvl9pPr>
          </a:lstStyle>
          <a:p>
            <a:endParaRPr/>
          </a:p>
        </p:txBody>
      </p:sp>
      <p:grpSp>
        <p:nvGrpSpPr>
          <p:cNvPr id="158" name="Google Shape;158;p16"/>
          <p:cNvGrpSpPr/>
          <p:nvPr/>
        </p:nvGrpSpPr>
        <p:grpSpPr>
          <a:xfrm>
            <a:off x="-685800" y="-389250"/>
            <a:ext cx="3340456" cy="1711650"/>
            <a:chOff x="-685800" y="-389250"/>
            <a:chExt cx="3340456" cy="1711650"/>
          </a:xfrm>
        </p:grpSpPr>
        <p:sp>
          <p:nvSpPr>
            <p:cNvPr id="159" name="Google Shape;159;p16"/>
            <p:cNvSpPr/>
            <p:nvPr/>
          </p:nvSpPr>
          <p:spPr>
            <a:xfrm>
              <a:off x="-384" y="534"/>
              <a:ext cx="2655040" cy="1253632"/>
            </a:xfrm>
            <a:custGeom>
              <a:avLst/>
              <a:gdLst/>
              <a:ahLst/>
              <a:cxnLst/>
              <a:rect l="l" t="t" r="r" b="b"/>
              <a:pathLst>
                <a:path w="82970" h="39176" extrusionOk="0">
                  <a:moveTo>
                    <a:pt x="929" y="39175"/>
                  </a:moveTo>
                  <a:cubicBezTo>
                    <a:pt x="14122" y="39175"/>
                    <a:pt x="23719" y="23958"/>
                    <a:pt x="31292" y="17123"/>
                  </a:cubicBezTo>
                  <a:cubicBezTo>
                    <a:pt x="37698" y="11313"/>
                    <a:pt x="42961" y="9598"/>
                    <a:pt x="47510" y="9598"/>
                  </a:cubicBezTo>
                  <a:cubicBezTo>
                    <a:pt x="53583" y="9598"/>
                    <a:pt x="58345" y="12718"/>
                    <a:pt x="62751" y="13527"/>
                  </a:cubicBezTo>
                  <a:cubicBezTo>
                    <a:pt x="63656" y="13670"/>
                    <a:pt x="64537" y="13766"/>
                    <a:pt x="65442" y="13766"/>
                  </a:cubicBezTo>
                  <a:cubicBezTo>
                    <a:pt x="73420" y="13766"/>
                    <a:pt x="81231" y="7860"/>
                    <a:pt x="82970" y="1"/>
                  </a:cubicBezTo>
                  <a:lnTo>
                    <a:pt x="0" y="1"/>
                  </a:lnTo>
                  <a:lnTo>
                    <a:pt x="0" y="39175"/>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16"/>
            <p:cNvSpPr/>
            <p:nvPr/>
          </p:nvSpPr>
          <p:spPr>
            <a:xfrm>
              <a:off x="-384" y="-202"/>
              <a:ext cx="1463936" cy="707200"/>
            </a:xfrm>
            <a:custGeom>
              <a:avLst/>
              <a:gdLst/>
              <a:ahLst/>
              <a:cxnLst/>
              <a:rect l="l" t="t" r="r" b="b"/>
              <a:pathLst>
                <a:path w="45748" h="22100" extrusionOk="0">
                  <a:moveTo>
                    <a:pt x="0" y="19028"/>
                  </a:moveTo>
                  <a:cubicBezTo>
                    <a:pt x="2524" y="20957"/>
                    <a:pt x="5311" y="22100"/>
                    <a:pt x="7811" y="22100"/>
                  </a:cubicBezTo>
                  <a:cubicBezTo>
                    <a:pt x="9954" y="22100"/>
                    <a:pt x="11883" y="21266"/>
                    <a:pt x="13217" y="19433"/>
                  </a:cubicBezTo>
                  <a:cubicBezTo>
                    <a:pt x="14717" y="17408"/>
                    <a:pt x="14670" y="14360"/>
                    <a:pt x="17051" y="13122"/>
                  </a:cubicBezTo>
                  <a:cubicBezTo>
                    <a:pt x="17718" y="12764"/>
                    <a:pt x="18432" y="12622"/>
                    <a:pt x="19123" y="12622"/>
                  </a:cubicBezTo>
                  <a:cubicBezTo>
                    <a:pt x="21790" y="12622"/>
                    <a:pt x="24553" y="14741"/>
                    <a:pt x="26410" y="15527"/>
                  </a:cubicBezTo>
                  <a:cubicBezTo>
                    <a:pt x="28125" y="16313"/>
                    <a:pt x="29911" y="16670"/>
                    <a:pt x="31626" y="16670"/>
                  </a:cubicBezTo>
                  <a:cubicBezTo>
                    <a:pt x="39294" y="16670"/>
                    <a:pt x="45748" y="9621"/>
                    <a:pt x="42247" y="2620"/>
                  </a:cubicBezTo>
                  <a:lnTo>
                    <a:pt x="40604" y="0"/>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6"/>
            <p:cNvSpPr/>
            <p:nvPr/>
          </p:nvSpPr>
          <p:spPr>
            <a:xfrm>
              <a:off x="-685800" y="-389250"/>
              <a:ext cx="2235275" cy="1711650"/>
            </a:xfrm>
            <a:custGeom>
              <a:avLst/>
              <a:gdLst/>
              <a:ahLst/>
              <a:cxnLst/>
              <a:rect l="l" t="t" r="r" b="b"/>
              <a:pathLst>
                <a:path w="89411" h="68466" fill="none" extrusionOk="0">
                  <a:moveTo>
                    <a:pt x="0" y="24652"/>
                  </a:moveTo>
                  <a:cubicBezTo>
                    <a:pt x="3811" y="19721"/>
                    <a:pt x="15281" y="21854"/>
                    <a:pt x="12448" y="38743"/>
                  </a:cubicBezTo>
                  <a:cubicBezTo>
                    <a:pt x="11679" y="43359"/>
                    <a:pt x="7728" y="59759"/>
                    <a:pt x="18358" y="63640"/>
                  </a:cubicBezTo>
                  <a:cubicBezTo>
                    <a:pt x="31610" y="68465"/>
                    <a:pt x="41821" y="53919"/>
                    <a:pt x="35387" y="45947"/>
                  </a:cubicBezTo>
                  <a:cubicBezTo>
                    <a:pt x="33289" y="43324"/>
                    <a:pt x="27659" y="45107"/>
                    <a:pt x="29932" y="51402"/>
                  </a:cubicBezTo>
                  <a:cubicBezTo>
                    <a:pt x="31330" y="55248"/>
                    <a:pt x="35841" y="58290"/>
                    <a:pt x="41925" y="58150"/>
                  </a:cubicBezTo>
                  <a:cubicBezTo>
                    <a:pt x="70074" y="57486"/>
                    <a:pt x="68920" y="8497"/>
                    <a:pt x="89411" y="0"/>
                  </a:cubicBezTo>
                </a:path>
              </a:pathLst>
            </a:custGeom>
            <a:noFill/>
            <a:ln w="19050" cap="flat" cmpd="sng">
              <a:solidFill>
                <a:schemeClr val="dk1"/>
              </a:solidFill>
              <a:prstDash val="dash"/>
              <a:miter lim="3496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 name="Google Shape;162;p16"/>
          <p:cNvGrpSpPr/>
          <p:nvPr/>
        </p:nvGrpSpPr>
        <p:grpSpPr>
          <a:xfrm>
            <a:off x="5427008" y="3816688"/>
            <a:ext cx="3770917" cy="1367225"/>
            <a:chOff x="5427008" y="3816688"/>
            <a:chExt cx="3770917" cy="1367225"/>
          </a:xfrm>
        </p:grpSpPr>
        <p:sp>
          <p:nvSpPr>
            <p:cNvPr id="163" name="Google Shape;163;p16"/>
            <p:cNvSpPr/>
            <p:nvPr/>
          </p:nvSpPr>
          <p:spPr>
            <a:xfrm>
              <a:off x="5427008" y="4466198"/>
              <a:ext cx="3717376" cy="677504"/>
            </a:xfrm>
            <a:custGeom>
              <a:avLst/>
              <a:gdLst/>
              <a:ahLst/>
              <a:cxnLst/>
              <a:rect l="l" t="t" r="r" b="b"/>
              <a:pathLst>
                <a:path w="116168" h="21172" extrusionOk="0">
                  <a:moveTo>
                    <a:pt x="99164" y="1"/>
                  </a:moveTo>
                  <a:cubicBezTo>
                    <a:pt x="97378" y="1"/>
                    <a:pt x="95592" y="263"/>
                    <a:pt x="93877" y="811"/>
                  </a:cubicBezTo>
                  <a:cubicBezTo>
                    <a:pt x="83613" y="4049"/>
                    <a:pt x="75302" y="13789"/>
                    <a:pt x="63443" y="13789"/>
                  </a:cubicBezTo>
                  <a:cubicBezTo>
                    <a:pt x="58894" y="13789"/>
                    <a:pt x="53845" y="12361"/>
                    <a:pt x="47916" y="8598"/>
                  </a:cubicBezTo>
                  <a:cubicBezTo>
                    <a:pt x="42367" y="5073"/>
                    <a:pt x="36008" y="1073"/>
                    <a:pt x="30340" y="1073"/>
                  </a:cubicBezTo>
                  <a:cubicBezTo>
                    <a:pt x="29031" y="1073"/>
                    <a:pt x="27745" y="1287"/>
                    <a:pt x="26506" y="1787"/>
                  </a:cubicBezTo>
                  <a:cubicBezTo>
                    <a:pt x="16861" y="5669"/>
                    <a:pt x="20219" y="16671"/>
                    <a:pt x="1" y="21172"/>
                  </a:cubicBezTo>
                  <a:lnTo>
                    <a:pt x="116168" y="21172"/>
                  </a:lnTo>
                  <a:lnTo>
                    <a:pt x="116168" y="8550"/>
                  </a:lnTo>
                  <a:cubicBezTo>
                    <a:pt x="112191" y="3406"/>
                    <a:pt x="105642" y="1"/>
                    <a:pt x="9916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6"/>
            <p:cNvSpPr/>
            <p:nvPr/>
          </p:nvSpPr>
          <p:spPr>
            <a:xfrm>
              <a:off x="7552416" y="3977718"/>
              <a:ext cx="1591968" cy="1165984"/>
            </a:xfrm>
            <a:custGeom>
              <a:avLst/>
              <a:gdLst/>
              <a:ahLst/>
              <a:cxnLst/>
              <a:rect l="l" t="t" r="r" b="b"/>
              <a:pathLst>
                <a:path w="49749" h="36437" extrusionOk="0">
                  <a:moveTo>
                    <a:pt x="49749" y="36437"/>
                  </a:moveTo>
                  <a:lnTo>
                    <a:pt x="49749" y="1"/>
                  </a:lnTo>
                  <a:cubicBezTo>
                    <a:pt x="30531" y="1287"/>
                    <a:pt x="23339" y="27745"/>
                    <a:pt x="0" y="36437"/>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6"/>
            <p:cNvSpPr/>
            <p:nvPr/>
          </p:nvSpPr>
          <p:spPr>
            <a:xfrm flipH="1">
              <a:off x="7060525" y="3816688"/>
              <a:ext cx="2137400" cy="1367225"/>
            </a:xfrm>
            <a:custGeom>
              <a:avLst/>
              <a:gdLst/>
              <a:ahLst/>
              <a:cxnLst/>
              <a:rect l="l" t="t" r="r" b="b"/>
              <a:pathLst>
                <a:path w="85496" h="54689" fill="none" extrusionOk="0">
                  <a:moveTo>
                    <a:pt x="1" y="10141"/>
                  </a:moveTo>
                  <a:cubicBezTo>
                    <a:pt x="9862" y="7973"/>
                    <a:pt x="18114" y="17694"/>
                    <a:pt x="14267" y="26820"/>
                  </a:cubicBezTo>
                  <a:cubicBezTo>
                    <a:pt x="12379" y="31226"/>
                    <a:pt x="7868" y="30666"/>
                    <a:pt x="8812" y="25142"/>
                  </a:cubicBezTo>
                  <a:cubicBezTo>
                    <a:pt x="13044" y="0"/>
                    <a:pt x="82838" y="1434"/>
                    <a:pt x="71998" y="25561"/>
                  </a:cubicBezTo>
                  <a:cubicBezTo>
                    <a:pt x="67557" y="35457"/>
                    <a:pt x="65529" y="38429"/>
                    <a:pt x="67277" y="44269"/>
                  </a:cubicBezTo>
                  <a:cubicBezTo>
                    <a:pt x="69515" y="51682"/>
                    <a:pt x="78642" y="54689"/>
                    <a:pt x="85495" y="54689"/>
                  </a:cubicBezTo>
                </a:path>
              </a:pathLst>
            </a:custGeom>
            <a:noFill/>
            <a:ln w="19050" cap="flat" cmpd="sng">
              <a:solidFill>
                <a:schemeClr val="dk1"/>
              </a:solidFill>
              <a:prstDash val="dash"/>
              <a:miter lim="3496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ext 1">
  <p:cSld name="CUSTOM_2">
    <p:spTree>
      <p:nvGrpSpPr>
        <p:cNvPr id="1" name="Shape 166"/>
        <p:cNvGrpSpPr/>
        <p:nvPr/>
      </p:nvGrpSpPr>
      <p:grpSpPr>
        <a:xfrm>
          <a:off x="0" y="0"/>
          <a:ext cx="0" cy="0"/>
          <a:chOff x="0" y="0"/>
          <a:chExt cx="0" cy="0"/>
        </a:xfrm>
      </p:grpSpPr>
      <p:sp>
        <p:nvSpPr>
          <p:cNvPr id="167" name="Google Shape;167;p17"/>
          <p:cNvSpPr txBox="1">
            <a:spLocks noGrp="1"/>
          </p:cNvSpPr>
          <p:nvPr>
            <p:ph type="subTitle" idx="1"/>
          </p:nvPr>
        </p:nvSpPr>
        <p:spPr>
          <a:xfrm>
            <a:off x="1683000" y="2910150"/>
            <a:ext cx="5778000" cy="6768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Montserrat"/>
              <a:buNone/>
              <a:defRPr sz="1600">
                <a:solidFill>
                  <a:schemeClr val="dk1"/>
                </a:solidFill>
                <a:latin typeface="Montserrat Medium"/>
                <a:ea typeface="Montserrat Medium"/>
                <a:cs typeface="Montserrat Medium"/>
                <a:sym typeface="Montserrat Medium"/>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0"/>
              </a:spcBef>
              <a:spcAft>
                <a:spcPts val="0"/>
              </a:spcAft>
              <a:buClr>
                <a:schemeClr val="dk1"/>
              </a:buClr>
              <a:buSzPts val="1400"/>
              <a:buNone/>
              <a:defRPr>
                <a:solidFill>
                  <a:schemeClr val="dk1"/>
                </a:solidFill>
              </a:defRPr>
            </a:lvl3pPr>
            <a:lvl4pPr lvl="3" algn="ctr" rtl="0">
              <a:lnSpc>
                <a:spcPct val="100000"/>
              </a:lnSpc>
              <a:spcBef>
                <a:spcPts val="0"/>
              </a:spcBef>
              <a:spcAft>
                <a:spcPts val="0"/>
              </a:spcAft>
              <a:buClr>
                <a:schemeClr val="dk1"/>
              </a:buClr>
              <a:buSzPts val="1400"/>
              <a:buNone/>
              <a:defRPr>
                <a:solidFill>
                  <a:schemeClr val="dk1"/>
                </a:solidFill>
              </a:defRPr>
            </a:lvl4pPr>
            <a:lvl5pPr lvl="4" algn="ctr" rtl="0">
              <a:lnSpc>
                <a:spcPct val="100000"/>
              </a:lnSpc>
              <a:spcBef>
                <a:spcPts val="0"/>
              </a:spcBef>
              <a:spcAft>
                <a:spcPts val="0"/>
              </a:spcAft>
              <a:buClr>
                <a:schemeClr val="dk1"/>
              </a:buClr>
              <a:buSzPts val="1400"/>
              <a:buNone/>
              <a:defRPr>
                <a:solidFill>
                  <a:schemeClr val="dk1"/>
                </a:solidFill>
              </a:defRPr>
            </a:lvl5pPr>
            <a:lvl6pPr lvl="5" algn="ctr" rtl="0">
              <a:lnSpc>
                <a:spcPct val="100000"/>
              </a:lnSpc>
              <a:spcBef>
                <a:spcPts val="0"/>
              </a:spcBef>
              <a:spcAft>
                <a:spcPts val="0"/>
              </a:spcAft>
              <a:buClr>
                <a:schemeClr val="dk1"/>
              </a:buClr>
              <a:buSzPts val="1400"/>
              <a:buNone/>
              <a:defRPr>
                <a:solidFill>
                  <a:schemeClr val="dk1"/>
                </a:solidFill>
              </a:defRPr>
            </a:lvl6pPr>
            <a:lvl7pPr lvl="6" algn="ctr" rtl="0">
              <a:lnSpc>
                <a:spcPct val="100000"/>
              </a:lnSpc>
              <a:spcBef>
                <a:spcPts val="0"/>
              </a:spcBef>
              <a:spcAft>
                <a:spcPts val="0"/>
              </a:spcAft>
              <a:buClr>
                <a:schemeClr val="dk1"/>
              </a:buClr>
              <a:buSzPts val="1400"/>
              <a:buNone/>
              <a:defRPr>
                <a:solidFill>
                  <a:schemeClr val="dk1"/>
                </a:solidFill>
              </a:defRPr>
            </a:lvl7pPr>
            <a:lvl8pPr lvl="7" algn="ctr" rtl="0">
              <a:lnSpc>
                <a:spcPct val="100000"/>
              </a:lnSpc>
              <a:spcBef>
                <a:spcPts val="0"/>
              </a:spcBef>
              <a:spcAft>
                <a:spcPts val="0"/>
              </a:spcAft>
              <a:buClr>
                <a:schemeClr val="dk1"/>
              </a:buClr>
              <a:buSzPts val="1400"/>
              <a:buNone/>
              <a:defRPr>
                <a:solidFill>
                  <a:schemeClr val="dk1"/>
                </a:solidFill>
              </a:defRPr>
            </a:lvl8pPr>
            <a:lvl9pPr lvl="8" algn="ctr" rtl="0">
              <a:lnSpc>
                <a:spcPct val="100000"/>
              </a:lnSpc>
              <a:spcBef>
                <a:spcPts val="0"/>
              </a:spcBef>
              <a:spcAft>
                <a:spcPts val="0"/>
              </a:spcAft>
              <a:buClr>
                <a:schemeClr val="dk1"/>
              </a:buClr>
              <a:buSzPts val="1400"/>
              <a:buNone/>
              <a:defRPr>
                <a:solidFill>
                  <a:schemeClr val="dk1"/>
                </a:solidFill>
              </a:defRPr>
            </a:lvl9pPr>
          </a:lstStyle>
          <a:p>
            <a:endParaRPr/>
          </a:p>
        </p:txBody>
      </p:sp>
      <p:sp>
        <p:nvSpPr>
          <p:cNvPr id="168" name="Google Shape;168;p17"/>
          <p:cNvSpPr txBox="1">
            <a:spLocks noGrp="1"/>
          </p:cNvSpPr>
          <p:nvPr>
            <p:ph type="title"/>
          </p:nvPr>
        </p:nvSpPr>
        <p:spPr>
          <a:xfrm>
            <a:off x="1683000" y="1556550"/>
            <a:ext cx="5778000" cy="135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200"/>
              <a:buNone/>
              <a:defRPr sz="10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169" name="Google Shape;169;p17"/>
          <p:cNvGrpSpPr/>
          <p:nvPr/>
        </p:nvGrpSpPr>
        <p:grpSpPr>
          <a:xfrm>
            <a:off x="-138001" y="3260832"/>
            <a:ext cx="3826417" cy="2146182"/>
            <a:chOff x="-138001" y="3260832"/>
            <a:chExt cx="3826417" cy="2146182"/>
          </a:xfrm>
        </p:grpSpPr>
        <p:sp>
          <p:nvSpPr>
            <p:cNvPr id="170" name="Google Shape;170;p17"/>
            <p:cNvSpPr/>
            <p:nvPr/>
          </p:nvSpPr>
          <p:spPr>
            <a:xfrm>
              <a:off x="736" y="3260832"/>
              <a:ext cx="1522656" cy="1883072"/>
            </a:xfrm>
            <a:custGeom>
              <a:avLst/>
              <a:gdLst/>
              <a:ahLst/>
              <a:cxnLst/>
              <a:rect l="l" t="t" r="r" b="b"/>
              <a:pathLst>
                <a:path w="47583" h="58846" extrusionOk="0">
                  <a:moveTo>
                    <a:pt x="14028" y="1"/>
                  </a:moveTo>
                  <a:cubicBezTo>
                    <a:pt x="9146" y="1"/>
                    <a:pt x="4240" y="1287"/>
                    <a:pt x="1" y="3740"/>
                  </a:cubicBezTo>
                  <a:lnTo>
                    <a:pt x="1" y="58846"/>
                  </a:lnTo>
                  <a:lnTo>
                    <a:pt x="47582" y="58846"/>
                  </a:lnTo>
                  <a:cubicBezTo>
                    <a:pt x="43891" y="55488"/>
                    <a:pt x="41105" y="49415"/>
                    <a:pt x="41057" y="39413"/>
                  </a:cubicBezTo>
                  <a:cubicBezTo>
                    <a:pt x="41057" y="30816"/>
                    <a:pt x="44296" y="8240"/>
                    <a:pt x="22005" y="1215"/>
                  </a:cubicBezTo>
                  <a:cubicBezTo>
                    <a:pt x="19457" y="405"/>
                    <a:pt x="16742" y="1"/>
                    <a:pt x="1402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17"/>
            <p:cNvSpPr/>
            <p:nvPr/>
          </p:nvSpPr>
          <p:spPr>
            <a:xfrm>
              <a:off x="0" y="3458208"/>
              <a:ext cx="3688416" cy="1685696"/>
            </a:xfrm>
            <a:custGeom>
              <a:avLst/>
              <a:gdLst/>
              <a:ahLst/>
              <a:cxnLst/>
              <a:rect l="l" t="t" r="r" b="b"/>
              <a:pathLst>
                <a:path w="115263" h="52678" extrusionOk="0">
                  <a:moveTo>
                    <a:pt x="79921" y="32817"/>
                  </a:moveTo>
                  <a:cubicBezTo>
                    <a:pt x="79493" y="32817"/>
                    <a:pt x="79064" y="32793"/>
                    <a:pt x="78612" y="32793"/>
                  </a:cubicBezTo>
                  <a:cubicBezTo>
                    <a:pt x="68109" y="32793"/>
                    <a:pt x="57250" y="36127"/>
                    <a:pt x="46986" y="36127"/>
                  </a:cubicBezTo>
                  <a:cubicBezTo>
                    <a:pt x="42342" y="36127"/>
                    <a:pt x="37817" y="35436"/>
                    <a:pt x="33459" y="33460"/>
                  </a:cubicBezTo>
                  <a:cubicBezTo>
                    <a:pt x="19123" y="26792"/>
                    <a:pt x="13193" y="7669"/>
                    <a:pt x="0" y="1"/>
                  </a:cubicBezTo>
                  <a:lnTo>
                    <a:pt x="0" y="52678"/>
                  </a:lnTo>
                  <a:lnTo>
                    <a:pt x="115262" y="52678"/>
                  </a:lnTo>
                  <a:cubicBezTo>
                    <a:pt x="107499" y="41033"/>
                    <a:pt x="93972" y="33269"/>
                    <a:pt x="79921" y="32817"/>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7"/>
            <p:cNvSpPr/>
            <p:nvPr/>
          </p:nvSpPr>
          <p:spPr>
            <a:xfrm>
              <a:off x="-138001" y="3802849"/>
              <a:ext cx="2507811" cy="1604165"/>
            </a:xfrm>
            <a:custGeom>
              <a:avLst/>
              <a:gdLst/>
              <a:ahLst/>
              <a:cxnLst/>
              <a:rect l="l" t="t" r="r" b="b"/>
              <a:pathLst>
                <a:path w="85496" h="54689" fill="none" extrusionOk="0">
                  <a:moveTo>
                    <a:pt x="1" y="10141"/>
                  </a:moveTo>
                  <a:cubicBezTo>
                    <a:pt x="9862" y="7973"/>
                    <a:pt x="18114" y="17694"/>
                    <a:pt x="14267" y="26820"/>
                  </a:cubicBezTo>
                  <a:cubicBezTo>
                    <a:pt x="12379" y="31226"/>
                    <a:pt x="7868" y="30666"/>
                    <a:pt x="8812" y="25142"/>
                  </a:cubicBezTo>
                  <a:cubicBezTo>
                    <a:pt x="13044" y="0"/>
                    <a:pt x="82838" y="1434"/>
                    <a:pt x="71998" y="25561"/>
                  </a:cubicBezTo>
                  <a:cubicBezTo>
                    <a:pt x="67557" y="35457"/>
                    <a:pt x="65529" y="38429"/>
                    <a:pt x="67277" y="44269"/>
                  </a:cubicBezTo>
                  <a:cubicBezTo>
                    <a:pt x="69515" y="51682"/>
                    <a:pt x="78642" y="54689"/>
                    <a:pt x="85495" y="54689"/>
                  </a:cubicBezTo>
                </a:path>
              </a:pathLst>
            </a:custGeom>
            <a:noFill/>
            <a:ln w="19050" cap="flat" cmpd="sng">
              <a:solidFill>
                <a:schemeClr val="dk1"/>
              </a:solidFill>
              <a:prstDash val="dash"/>
              <a:miter lim="3496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3" name="Google Shape;173;p17"/>
          <p:cNvGrpSpPr/>
          <p:nvPr/>
        </p:nvGrpSpPr>
        <p:grpSpPr>
          <a:xfrm>
            <a:off x="5836640" y="-377372"/>
            <a:ext cx="3432511" cy="2507336"/>
            <a:chOff x="5836640" y="-377372"/>
            <a:chExt cx="3432511" cy="2507336"/>
          </a:xfrm>
        </p:grpSpPr>
        <p:sp>
          <p:nvSpPr>
            <p:cNvPr id="174" name="Google Shape;174;p17"/>
            <p:cNvSpPr/>
            <p:nvPr/>
          </p:nvSpPr>
          <p:spPr>
            <a:xfrm>
              <a:off x="6527808" y="0"/>
              <a:ext cx="2616960" cy="1998912"/>
            </a:xfrm>
            <a:custGeom>
              <a:avLst/>
              <a:gdLst/>
              <a:ahLst/>
              <a:cxnLst/>
              <a:rect l="l" t="t" r="r" b="b"/>
              <a:pathLst>
                <a:path w="81780" h="62466" extrusionOk="0">
                  <a:moveTo>
                    <a:pt x="1787" y="10478"/>
                  </a:moveTo>
                  <a:cubicBezTo>
                    <a:pt x="1" y="16670"/>
                    <a:pt x="3811" y="24529"/>
                    <a:pt x="11075" y="25386"/>
                  </a:cubicBezTo>
                  <a:cubicBezTo>
                    <a:pt x="11479" y="25458"/>
                    <a:pt x="11837" y="25458"/>
                    <a:pt x="12218" y="25458"/>
                  </a:cubicBezTo>
                  <a:cubicBezTo>
                    <a:pt x="17338" y="25458"/>
                    <a:pt x="23815" y="21766"/>
                    <a:pt x="29840" y="21766"/>
                  </a:cubicBezTo>
                  <a:cubicBezTo>
                    <a:pt x="34103" y="21766"/>
                    <a:pt x="38104" y="23600"/>
                    <a:pt x="41248" y="29911"/>
                  </a:cubicBezTo>
                  <a:cubicBezTo>
                    <a:pt x="43105" y="33816"/>
                    <a:pt x="43772" y="37889"/>
                    <a:pt x="45344" y="41866"/>
                  </a:cubicBezTo>
                  <a:cubicBezTo>
                    <a:pt x="50249" y="53987"/>
                    <a:pt x="64776" y="62465"/>
                    <a:pt x="79422" y="62465"/>
                  </a:cubicBezTo>
                  <a:cubicBezTo>
                    <a:pt x="80208" y="62465"/>
                    <a:pt x="80994" y="62417"/>
                    <a:pt x="81780" y="62370"/>
                  </a:cubicBezTo>
                  <a:lnTo>
                    <a:pt x="81780" y="0"/>
                  </a:lnTo>
                  <a:lnTo>
                    <a:pt x="8788" y="0"/>
                  </a:lnTo>
                  <a:cubicBezTo>
                    <a:pt x="5597" y="3072"/>
                    <a:pt x="2954" y="6454"/>
                    <a:pt x="1787" y="10478"/>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7"/>
            <p:cNvSpPr/>
            <p:nvPr/>
          </p:nvSpPr>
          <p:spPr>
            <a:xfrm>
              <a:off x="5836640" y="0"/>
              <a:ext cx="3308128" cy="1447168"/>
            </a:xfrm>
            <a:custGeom>
              <a:avLst/>
              <a:gdLst/>
              <a:ahLst/>
              <a:cxnLst/>
              <a:rect l="l" t="t" r="r" b="b"/>
              <a:pathLst>
                <a:path w="103379" h="45224" extrusionOk="0">
                  <a:moveTo>
                    <a:pt x="20623" y="12693"/>
                  </a:moveTo>
                  <a:cubicBezTo>
                    <a:pt x="21767" y="12693"/>
                    <a:pt x="22910" y="12598"/>
                    <a:pt x="24053" y="12383"/>
                  </a:cubicBezTo>
                  <a:cubicBezTo>
                    <a:pt x="29673" y="11383"/>
                    <a:pt x="35746" y="7382"/>
                    <a:pt x="43509" y="7382"/>
                  </a:cubicBezTo>
                  <a:cubicBezTo>
                    <a:pt x="49320" y="7382"/>
                    <a:pt x="56083" y="9621"/>
                    <a:pt x="64275" y="17027"/>
                  </a:cubicBezTo>
                  <a:cubicBezTo>
                    <a:pt x="73920" y="25743"/>
                    <a:pt x="86185" y="45223"/>
                    <a:pt x="103045" y="45223"/>
                  </a:cubicBezTo>
                  <a:lnTo>
                    <a:pt x="103379" y="45223"/>
                  </a:lnTo>
                  <a:lnTo>
                    <a:pt x="103379" y="0"/>
                  </a:lnTo>
                  <a:lnTo>
                    <a:pt x="0" y="0"/>
                  </a:lnTo>
                  <a:cubicBezTo>
                    <a:pt x="3834" y="7502"/>
                    <a:pt x="12169" y="12693"/>
                    <a:pt x="20623" y="1269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7"/>
            <p:cNvSpPr/>
            <p:nvPr/>
          </p:nvSpPr>
          <p:spPr>
            <a:xfrm rot="10800000" flipH="1">
              <a:off x="6571051" y="-377372"/>
              <a:ext cx="2698100" cy="2507336"/>
            </a:xfrm>
            <a:custGeom>
              <a:avLst/>
              <a:gdLst/>
              <a:ahLst/>
              <a:cxnLst/>
              <a:rect l="l" t="t" r="r" b="b"/>
              <a:pathLst>
                <a:path w="147236" h="136826" fill="none" extrusionOk="0">
                  <a:moveTo>
                    <a:pt x="147236" y="26254"/>
                  </a:moveTo>
                  <a:cubicBezTo>
                    <a:pt x="141064" y="18700"/>
                    <a:pt x="126479" y="0"/>
                    <a:pt x="109130" y="7062"/>
                  </a:cubicBezTo>
                  <a:cubicBezTo>
                    <a:pt x="99089" y="11146"/>
                    <a:pt x="93961" y="23674"/>
                    <a:pt x="95650" y="34391"/>
                  </a:cubicBezTo>
                  <a:cubicBezTo>
                    <a:pt x="98997" y="55823"/>
                    <a:pt x="121105" y="71698"/>
                    <a:pt x="121351" y="93776"/>
                  </a:cubicBezTo>
                  <a:cubicBezTo>
                    <a:pt x="121627" y="121841"/>
                    <a:pt x="87636" y="136826"/>
                    <a:pt x="67032" y="117604"/>
                  </a:cubicBezTo>
                  <a:cubicBezTo>
                    <a:pt x="59110" y="110234"/>
                    <a:pt x="55118" y="99088"/>
                    <a:pt x="46213" y="93008"/>
                  </a:cubicBezTo>
                  <a:cubicBezTo>
                    <a:pt x="27544" y="80143"/>
                    <a:pt x="1" y="95526"/>
                    <a:pt x="124" y="123346"/>
                  </a:cubicBezTo>
                </a:path>
              </a:pathLst>
            </a:custGeom>
            <a:noFill/>
            <a:ln w="19050" cap="flat" cmpd="sng">
              <a:solidFill>
                <a:schemeClr val="dk1"/>
              </a:solidFill>
              <a:prstDash val="dash"/>
              <a:miter lim="307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ext 2">
  <p:cSld name="CUSTOM_2_1_1">
    <p:spTree>
      <p:nvGrpSpPr>
        <p:cNvPr id="1" name="Shape 177"/>
        <p:cNvGrpSpPr/>
        <p:nvPr/>
      </p:nvGrpSpPr>
      <p:grpSpPr>
        <a:xfrm>
          <a:off x="0" y="0"/>
          <a:ext cx="0" cy="0"/>
          <a:chOff x="0" y="0"/>
          <a:chExt cx="0" cy="0"/>
        </a:xfrm>
      </p:grpSpPr>
      <p:sp>
        <p:nvSpPr>
          <p:cNvPr id="178" name="Google Shape;178;p18"/>
          <p:cNvSpPr txBox="1">
            <a:spLocks noGrp="1"/>
          </p:cNvSpPr>
          <p:nvPr>
            <p:ph type="subTitle" idx="1"/>
          </p:nvPr>
        </p:nvSpPr>
        <p:spPr>
          <a:xfrm>
            <a:off x="720000" y="2787150"/>
            <a:ext cx="2682000" cy="10467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400"/>
              <a:buFont typeface="Montserrat"/>
              <a:buNone/>
              <a:defRPr>
                <a:solidFill>
                  <a:schemeClr val="dk1"/>
                </a:solidFill>
                <a:latin typeface="Montserrat Medium"/>
                <a:ea typeface="Montserrat Medium"/>
                <a:cs typeface="Montserrat Medium"/>
                <a:sym typeface="Montserrat Medium"/>
              </a:defRPr>
            </a:lvl1pPr>
            <a:lvl2pPr lvl="1" algn="ctr"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2pPr>
            <a:lvl3pPr lvl="2" algn="ctr"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3pPr>
            <a:lvl4pPr lvl="3" algn="ctr"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4pPr>
            <a:lvl5pPr lvl="4" algn="ctr"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5pPr>
            <a:lvl6pPr lvl="5" algn="ctr"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6pPr>
            <a:lvl7pPr lvl="6" algn="ctr"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7pPr>
            <a:lvl8pPr lvl="7" algn="ctr"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8pPr>
            <a:lvl9pPr lvl="8" algn="ctr"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9pPr>
          </a:lstStyle>
          <a:p>
            <a:endParaRPr/>
          </a:p>
        </p:txBody>
      </p:sp>
      <p:sp>
        <p:nvSpPr>
          <p:cNvPr id="179" name="Google Shape;179;p18"/>
          <p:cNvSpPr txBox="1">
            <a:spLocks noGrp="1"/>
          </p:cNvSpPr>
          <p:nvPr>
            <p:ph type="title"/>
          </p:nvPr>
        </p:nvSpPr>
        <p:spPr>
          <a:xfrm>
            <a:off x="720000" y="1309650"/>
            <a:ext cx="2682000" cy="1477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180" name="Google Shape;180;p18"/>
          <p:cNvGrpSpPr/>
          <p:nvPr/>
        </p:nvGrpSpPr>
        <p:grpSpPr>
          <a:xfrm flipH="1">
            <a:off x="6535026" y="-194463"/>
            <a:ext cx="3288120" cy="2081141"/>
            <a:chOff x="-677502" y="-194463"/>
            <a:chExt cx="3288120" cy="2081141"/>
          </a:xfrm>
        </p:grpSpPr>
        <p:sp>
          <p:nvSpPr>
            <p:cNvPr id="181" name="Google Shape;181;p18"/>
            <p:cNvSpPr/>
            <p:nvPr/>
          </p:nvSpPr>
          <p:spPr>
            <a:xfrm>
              <a:off x="-27" y="534"/>
              <a:ext cx="2196884" cy="1886144"/>
            </a:xfrm>
            <a:custGeom>
              <a:avLst/>
              <a:gdLst/>
              <a:ahLst/>
              <a:cxnLst/>
              <a:rect l="l" t="t" r="r" b="b"/>
              <a:pathLst>
                <a:path w="68658" h="58942" extrusionOk="0">
                  <a:moveTo>
                    <a:pt x="0" y="58941"/>
                  </a:moveTo>
                  <a:cubicBezTo>
                    <a:pt x="12503" y="58632"/>
                    <a:pt x="24743" y="51321"/>
                    <a:pt x="28935" y="40938"/>
                  </a:cubicBezTo>
                  <a:cubicBezTo>
                    <a:pt x="30340" y="37485"/>
                    <a:pt x="30911" y="33889"/>
                    <a:pt x="32531" y="30483"/>
                  </a:cubicBezTo>
                  <a:cubicBezTo>
                    <a:pt x="35269" y="24958"/>
                    <a:pt x="38794" y="23339"/>
                    <a:pt x="42509" y="23339"/>
                  </a:cubicBezTo>
                  <a:cubicBezTo>
                    <a:pt x="47772" y="23339"/>
                    <a:pt x="53464" y="26601"/>
                    <a:pt x="57941" y="26601"/>
                  </a:cubicBezTo>
                  <a:cubicBezTo>
                    <a:pt x="58250" y="26601"/>
                    <a:pt x="58607" y="26554"/>
                    <a:pt x="58941" y="26530"/>
                  </a:cubicBezTo>
                  <a:cubicBezTo>
                    <a:pt x="65323" y="25792"/>
                    <a:pt x="68657" y="18909"/>
                    <a:pt x="67062" y="13504"/>
                  </a:cubicBezTo>
                  <a:cubicBezTo>
                    <a:pt x="65490" y="8026"/>
                    <a:pt x="60703" y="3859"/>
                    <a:pt x="56059" y="1"/>
                  </a:cubicBezTo>
                  <a:lnTo>
                    <a:pt x="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8"/>
            <p:cNvSpPr/>
            <p:nvPr/>
          </p:nvSpPr>
          <p:spPr>
            <a:xfrm>
              <a:off x="-27" y="-202"/>
              <a:ext cx="2610644" cy="1316096"/>
            </a:xfrm>
            <a:custGeom>
              <a:avLst/>
              <a:gdLst/>
              <a:ahLst/>
              <a:cxnLst/>
              <a:rect l="l" t="t" r="r" b="b"/>
              <a:pathLst>
                <a:path w="81589" h="41128" extrusionOk="0">
                  <a:moveTo>
                    <a:pt x="0" y="41127"/>
                  </a:moveTo>
                  <a:cubicBezTo>
                    <a:pt x="10383" y="36674"/>
                    <a:pt x="18456" y="24767"/>
                    <a:pt x="25077" y="18790"/>
                  </a:cubicBezTo>
                  <a:cubicBezTo>
                    <a:pt x="32054" y="12455"/>
                    <a:pt x="37841" y="10526"/>
                    <a:pt x="42818" y="10526"/>
                  </a:cubicBezTo>
                  <a:cubicBezTo>
                    <a:pt x="49439" y="10526"/>
                    <a:pt x="54654" y="13955"/>
                    <a:pt x="59489" y="14813"/>
                  </a:cubicBezTo>
                  <a:cubicBezTo>
                    <a:pt x="60465" y="15003"/>
                    <a:pt x="61441" y="15051"/>
                    <a:pt x="62418" y="15051"/>
                  </a:cubicBezTo>
                  <a:cubicBezTo>
                    <a:pt x="71158" y="15074"/>
                    <a:pt x="79731" y="8645"/>
                    <a:pt x="81588" y="0"/>
                  </a:cubicBez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8"/>
            <p:cNvSpPr/>
            <p:nvPr/>
          </p:nvSpPr>
          <p:spPr>
            <a:xfrm rot="10800000" flipH="1">
              <a:off x="-677502" y="-194463"/>
              <a:ext cx="2675811" cy="1711629"/>
            </a:xfrm>
            <a:custGeom>
              <a:avLst/>
              <a:gdLst/>
              <a:ahLst/>
              <a:cxnLst/>
              <a:rect l="l" t="t" r="r" b="b"/>
              <a:pathLst>
                <a:path w="85496" h="54689" fill="none" extrusionOk="0">
                  <a:moveTo>
                    <a:pt x="1" y="10141"/>
                  </a:moveTo>
                  <a:cubicBezTo>
                    <a:pt x="9862" y="7973"/>
                    <a:pt x="18114" y="17694"/>
                    <a:pt x="14267" y="26820"/>
                  </a:cubicBezTo>
                  <a:cubicBezTo>
                    <a:pt x="12379" y="31226"/>
                    <a:pt x="7868" y="30666"/>
                    <a:pt x="8812" y="25142"/>
                  </a:cubicBezTo>
                  <a:cubicBezTo>
                    <a:pt x="13044" y="0"/>
                    <a:pt x="82838" y="1434"/>
                    <a:pt x="71998" y="25561"/>
                  </a:cubicBezTo>
                  <a:cubicBezTo>
                    <a:pt x="67557" y="35457"/>
                    <a:pt x="65529" y="38429"/>
                    <a:pt x="67277" y="44269"/>
                  </a:cubicBezTo>
                  <a:cubicBezTo>
                    <a:pt x="69515" y="51682"/>
                    <a:pt x="78642" y="54689"/>
                    <a:pt x="85495" y="54689"/>
                  </a:cubicBezTo>
                </a:path>
              </a:pathLst>
            </a:custGeom>
            <a:noFill/>
            <a:ln w="19050" cap="flat" cmpd="sng">
              <a:solidFill>
                <a:schemeClr val="dk1"/>
              </a:solidFill>
              <a:prstDash val="dash"/>
              <a:miter lim="3496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4" name="Google Shape;184;p18"/>
          <p:cNvGrpSpPr/>
          <p:nvPr/>
        </p:nvGrpSpPr>
        <p:grpSpPr>
          <a:xfrm flipH="1">
            <a:off x="-198000" y="3258325"/>
            <a:ext cx="3373385" cy="2207688"/>
            <a:chOff x="5970259" y="3258325"/>
            <a:chExt cx="3373385" cy="2207688"/>
          </a:xfrm>
        </p:grpSpPr>
        <p:sp>
          <p:nvSpPr>
            <p:cNvPr id="185" name="Google Shape;185;p18"/>
            <p:cNvSpPr/>
            <p:nvPr/>
          </p:nvSpPr>
          <p:spPr>
            <a:xfrm>
              <a:off x="7277869" y="3728534"/>
              <a:ext cx="1866158" cy="1415168"/>
            </a:xfrm>
            <a:custGeom>
              <a:avLst/>
              <a:gdLst/>
              <a:ahLst/>
              <a:cxnLst/>
              <a:rect l="l" t="t" r="r" b="b"/>
              <a:pathLst>
                <a:path w="58322" h="44224" extrusionOk="0">
                  <a:moveTo>
                    <a:pt x="58322" y="44224"/>
                  </a:moveTo>
                  <a:lnTo>
                    <a:pt x="58322" y="1"/>
                  </a:lnTo>
                  <a:cubicBezTo>
                    <a:pt x="39508" y="8360"/>
                    <a:pt x="29482" y="37413"/>
                    <a:pt x="0" y="44224"/>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8"/>
            <p:cNvSpPr/>
            <p:nvPr/>
          </p:nvSpPr>
          <p:spPr>
            <a:xfrm>
              <a:off x="5970259" y="4603382"/>
              <a:ext cx="3173768" cy="540320"/>
            </a:xfrm>
            <a:custGeom>
              <a:avLst/>
              <a:gdLst/>
              <a:ahLst/>
              <a:cxnLst/>
              <a:rect l="l" t="t" r="r" b="b"/>
              <a:pathLst>
                <a:path w="99188" h="16885" extrusionOk="0">
                  <a:moveTo>
                    <a:pt x="99188" y="16885"/>
                  </a:moveTo>
                  <a:lnTo>
                    <a:pt x="99188" y="1287"/>
                  </a:lnTo>
                  <a:cubicBezTo>
                    <a:pt x="96878" y="453"/>
                    <a:pt x="94401" y="1"/>
                    <a:pt x="91948" y="1"/>
                  </a:cubicBezTo>
                  <a:cubicBezTo>
                    <a:pt x="90043" y="1"/>
                    <a:pt x="88186" y="286"/>
                    <a:pt x="86328" y="882"/>
                  </a:cubicBezTo>
                  <a:cubicBezTo>
                    <a:pt x="75397" y="4335"/>
                    <a:pt x="66586" y="14694"/>
                    <a:pt x="54012" y="14694"/>
                  </a:cubicBezTo>
                  <a:cubicBezTo>
                    <a:pt x="49177" y="14694"/>
                    <a:pt x="43795" y="13170"/>
                    <a:pt x="37508" y="9169"/>
                  </a:cubicBezTo>
                  <a:cubicBezTo>
                    <a:pt x="31650" y="5430"/>
                    <a:pt x="24863" y="1167"/>
                    <a:pt x="18838" y="1167"/>
                  </a:cubicBezTo>
                  <a:cubicBezTo>
                    <a:pt x="17457" y="1167"/>
                    <a:pt x="16075" y="1406"/>
                    <a:pt x="14765" y="1906"/>
                  </a:cubicBezTo>
                  <a:cubicBezTo>
                    <a:pt x="7526" y="4835"/>
                    <a:pt x="7169" y="11527"/>
                    <a:pt x="0" y="1688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8"/>
            <p:cNvSpPr/>
            <p:nvPr/>
          </p:nvSpPr>
          <p:spPr>
            <a:xfrm>
              <a:off x="6967991" y="3258325"/>
              <a:ext cx="2375653" cy="2207688"/>
            </a:xfrm>
            <a:custGeom>
              <a:avLst/>
              <a:gdLst/>
              <a:ahLst/>
              <a:cxnLst/>
              <a:rect l="l" t="t" r="r" b="b"/>
              <a:pathLst>
                <a:path w="147236" h="136826" fill="none" extrusionOk="0">
                  <a:moveTo>
                    <a:pt x="147236" y="26254"/>
                  </a:moveTo>
                  <a:cubicBezTo>
                    <a:pt x="141064" y="18700"/>
                    <a:pt x="126479" y="0"/>
                    <a:pt x="109130" y="7062"/>
                  </a:cubicBezTo>
                  <a:cubicBezTo>
                    <a:pt x="99089" y="11146"/>
                    <a:pt x="93961" y="23674"/>
                    <a:pt x="95650" y="34391"/>
                  </a:cubicBezTo>
                  <a:cubicBezTo>
                    <a:pt x="98997" y="55823"/>
                    <a:pt x="121105" y="71698"/>
                    <a:pt x="121351" y="93776"/>
                  </a:cubicBezTo>
                  <a:cubicBezTo>
                    <a:pt x="121627" y="121841"/>
                    <a:pt x="87636" y="136826"/>
                    <a:pt x="67032" y="117604"/>
                  </a:cubicBezTo>
                  <a:cubicBezTo>
                    <a:pt x="59110" y="110234"/>
                    <a:pt x="55118" y="99088"/>
                    <a:pt x="46213" y="93008"/>
                  </a:cubicBezTo>
                  <a:cubicBezTo>
                    <a:pt x="27544" y="80143"/>
                    <a:pt x="1" y="95526"/>
                    <a:pt x="124" y="123346"/>
                  </a:cubicBezTo>
                </a:path>
              </a:pathLst>
            </a:custGeom>
            <a:noFill/>
            <a:ln w="19050" cap="flat" cmpd="sng">
              <a:solidFill>
                <a:schemeClr val="dk1"/>
              </a:solidFill>
              <a:prstDash val="dash"/>
              <a:miter lim="307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ext 3">
  <p:cSld name="CUSTOM_2_1_1_1">
    <p:spTree>
      <p:nvGrpSpPr>
        <p:cNvPr id="1" name="Shape 188"/>
        <p:cNvGrpSpPr/>
        <p:nvPr/>
      </p:nvGrpSpPr>
      <p:grpSpPr>
        <a:xfrm>
          <a:off x="0" y="0"/>
          <a:ext cx="0" cy="0"/>
          <a:chOff x="0" y="0"/>
          <a:chExt cx="0" cy="0"/>
        </a:xfrm>
      </p:grpSpPr>
      <p:sp>
        <p:nvSpPr>
          <p:cNvPr id="189" name="Google Shape;189;p19"/>
          <p:cNvSpPr txBox="1">
            <a:spLocks noGrp="1"/>
          </p:cNvSpPr>
          <p:nvPr>
            <p:ph type="subTitle" idx="1"/>
          </p:nvPr>
        </p:nvSpPr>
        <p:spPr>
          <a:xfrm>
            <a:off x="4432999" y="2464050"/>
            <a:ext cx="3020100" cy="10467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Montserrat"/>
              <a:buNone/>
              <a:defRPr>
                <a:solidFill>
                  <a:schemeClr val="dk1"/>
                </a:solidFill>
                <a:latin typeface="Montserrat Medium"/>
                <a:ea typeface="Montserrat Medium"/>
                <a:cs typeface="Montserrat Medium"/>
                <a:sym typeface="Montserrat Medium"/>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0"/>
              </a:spcBef>
              <a:spcAft>
                <a:spcPts val="0"/>
              </a:spcAft>
              <a:buClr>
                <a:schemeClr val="dk1"/>
              </a:buClr>
              <a:buSzPts val="1400"/>
              <a:buNone/>
              <a:defRPr>
                <a:solidFill>
                  <a:schemeClr val="dk1"/>
                </a:solidFill>
              </a:defRPr>
            </a:lvl3pPr>
            <a:lvl4pPr lvl="3" algn="ctr" rtl="0">
              <a:lnSpc>
                <a:spcPct val="100000"/>
              </a:lnSpc>
              <a:spcBef>
                <a:spcPts val="0"/>
              </a:spcBef>
              <a:spcAft>
                <a:spcPts val="0"/>
              </a:spcAft>
              <a:buClr>
                <a:schemeClr val="dk1"/>
              </a:buClr>
              <a:buSzPts val="1400"/>
              <a:buNone/>
              <a:defRPr>
                <a:solidFill>
                  <a:schemeClr val="dk1"/>
                </a:solidFill>
              </a:defRPr>
            </a:lvl4pPr>
            <a:lvl5pPr lvl="4" algn="ctr" rtl="0">
              <a:lnSpc>
                <a:spcPct val="100000"/>
              </a:lnSpc>
              <a:spcBef>
                <a:spcPts val="0"/>
              </a:spcBef>
              <a:spcAft>
                <a:spcPts val="0"/>
              </a:spcAft>
              <a:buClr>
                <a:schemeClr val="dk1"/>
              </a:buClr>
              <a:buSzPts val="1400"/>
              <a:buNone/>
              <a:defRPr>
                <a:solidFill>
                  <a:schemeClr val="dk1"/>
                </a:solidFill>
              </a:defRPr>
            </a:lvl5pPr>
            <a:lvl6pPr lvl="5" algn="ctr" rtl="0">
              <a:lnSpc>
                <a:spcPct val="100000"/>
              </a:lnSpc>
              <a:spcBef>
                <a:spcPts val="0"/>
              </a:spcBef>
              <a:spcAft>
                <a:spcPts val="0"/>
              </a:spcAft>
              <a:buClr>
                <a:schemeClr val="dk1"/>
              </a:buClr>
              <a:buSzPts val="1400"/>
              <a:buNone/>
              <a:defRPr>
                <a:solidFill>
                  <a:schemeClr val="dk1"/>
                </a:solidFill>
              </a:defRPr>
            </a:lvl6pPr>
            <a:lvl7pPr lvl="6" algn="ctr" rtl="0">
              <a:lnSpc>
                <a:spcPct val="100000"/>
              </a:lnSpc>
              <a:spcBef>
                <a:spcPts val="0"/>
              </a:spcBef>
              <a:spcAft>
                <a:spcPts val="0"/>
              </a:spcAft>
              <a:buClr>
                <a:schemeClr val="dk1"/>
              </a:buClr>
              <a:buSzPts val="1400"/>
              <a:buNone/>
              <a:defRPr>
                <a:solidFill>
                  <a:schemeClr val="dk1"/>
                </a:solidFill>
              </a:defRPr>
            </a:lvl7pPr>
            <a:lvl8pPr lvl="7" algn="ctr" rtl="0">
              <a:lnSpc>
                <a:spcPct val="100000"/>
              </a:lnSpc>
              <a:spcBef>
                <a:spcPts val="0"/>
              </a:spcBef>
              <a:spcAft>
                <a:spcPts val="0"/>
              </a:spcAft>
              <a:buClr>
                <a:schemeClr val="dk1"/>
              </a:buClr>
              <a:buSzPts val="1400"/>
              <a:buNone/>
              <a:defRPr>
                <a:solidFill>
                  <a:schemeClr val="dk1"/>
                </a:solidFill>
              </a:defRPr>
            </a:lvl8pPr>
            <a:lvl9pPr lvl="8" algn="ctr" rtl="0">
              <a:lnSpc>
                <a:spcPct val="100000"/>
              </a:lnSpc>
              <a:spcBef>
                <a:spcPts val="0"/>
              </a:spcBef>
              <a:spcAft>
                <a:spcPts val="0"/>
              </a:spcAft>
              <a:buClr>
                <a:schemeClr val="dk1"/>
              </a:buClr>
              <a:buSzPts val="1400"/>
              <a:buNone/>
              <a:defRPr>
                <a:solidFill>
                  <a:schemeClr val="dk1"/>
                </a:solidFill>
              </a:defRPr>
            </a:lvl9pPr>
          </a:lstStyle>
          <a:p>
            <a:endParaRPr/>
          </a:p>
        </p:txBody>
      </p:sp>
      <p:sp>
        <p:nvSpPr>
          <p:cNvPr id="190" name="Google Shape;190;p19"/>
          <p:cNvSpPr txBox="1">
            <a:spLocks noGrp="1"/>
          </p:cNvSpPr>
          <p:nvPr>
            <p:ph type="title"/>
          </p:nvPr>
        </p:nvSpPr>
        <p:spPr>
          <a:xfrm>
            <a:off x="4432999" y="1632750"/>
            <a:ext cx="3020100" cy="831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191" name="Google Shape;191;p19"/>
          <p:cNvGrpSpPr/>
          <p:nvPr/>
        </p:nvGrpSpPr>
        <p:grpSpPr>
          <a:xfrm flipH="1">
            <a:off x="5477564" y="3413675"/>
            <a:ext cx="4032655" cy="2207688"/>
            <a:chOff x="-364847" y="3413675"/>
            <a:chExt cx="4032655" cy="2207688"/>
          </a:xfrm>
        </p:grpSpPr>
        <p:sp>
          <p:nvSpPr>
            <p:cNvPr id="192" name="Google Shape;192;p19"/>
            <p:cNvSpPr/>
            <p:nvPr/>
          </p:nvSpPr>
          <p:spPr>
            <a:xfrm>
              <a:off x="562368" y="4377046"/>
              <a:ext cx="3105440" cy="766656"/>
            </a:xfrm>
            <a:custGeom>
              <a:avLst/>
              <a:gdLst/>
              <a:ahLst/>
              <a:cxnLst/>
              <a:rect l="l" t="t" r="r" b="b"/>
              <a:pathLst>
                <a:path w="97045" h="23958" extrusionOk="0">
                  <a:moveTo>
                    <a:pt x="13908" y="19195"/>
                  </a:moveTo>
                  <a:cubicBezTo>
                    <a:pt x="9670" y="19195"/>
                    <a:pt x="5121" y="18195"/>
                    <a:pt x="1" y="15718"/>
                  </a:cubicBezTo>
                  <a:lnTo>
                    <a:pt x="1" y="23958"/>
                  </a:lnTo>
                  <a:lnTo>
                    <a:pt x="97045" y="23958"/>
                  </a:lnTo>
                  <a:cubicBezTo>
                    <a:pt x="94354" y="7359"/>
                    <a:pt x="80732" y="1"/>
                    <a:pt x="66729" y="1"/>
                  </a:cubicBezTo>
                  <a:cubicBezTo>
                    <a:pt x="60871" y="1"/>
                    <a:pt x="54941" y="1287"/>
                    <a:pt x="49773" y="3716"/>
                  </a:cubicBezTo>
                  <a:cubicBezTo>
                    <a:pt x="36437" y="10003"/>
                    <a:pt x="26602" y="19195"/>
                    <a:pt x="13908" y="19195"/>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9"/>
            <p:cNvSpPr/>
            <p:nvPr/>
          </p:nvSpPr>
          <p:spPr>
            <a:xfrm>
              <a:off x="3040" y="3675190"/>
              <a:ext cx="2543776" cy="1468512"/>
            </a:xfrm>
            <a:custGeom>
              <a:avLst/>
              <a:gdLst/>
              <a:ahLst/>
              <a:cxnLst/>
              <a:rect l="l" t="t" r="r" b="b"/>
              <a:pathLst>
                <a:path w="79493" h="45891" extrusionOk="0">
                  <a:moveTo>
                    <a:pt x="67847" y="33722"/>
                  </a:moveTo>
                  <a:lnTo>
                    <a:pt x="67276" y="33722"/>
                  </a:lnTo>
                  <a:cubicBezTo>
                    <a:pt x="58584" y="33722"/>
                    <a:pt x="52892" y="41080"/>
                    <a:pt x="42628" y="41080"/>
                  </a:cubicBezTo>
                  <a:lnTo>
                    <a:pt x="41937" y="41080"/>
                  </a:lnTo>
                  <a:cubicBezTo>
                    <a:pt x="22600" y="40437"/>
                    <a:pt x="23910" y="24672"/>
                    <a:pt x="17837" y="13384"/>
                  </a:cubicBezTo>
                  <a:cubicBezTo>
                    <a:pt x="14241" y="6597"/>
                    <a:pt x="7478" y="1620"/>
                    <a:pt x="0" y="1"/>
                  </a:cubicBezTo>
                  <a:lnTo>
                    <a:pt x="0" y="45891"/>
                  </a:lnTo>
                  <a:lnTo>
                    <a:pt x="78802" y="45891"/>
                  </a:lnTo>
                  <a:cubicBezTo>
                    <a:pt x="79493" y="40128"/>
                    <a:pt x="75325" y="34008"/>
                    <a:pt x="67847" y="3372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9"/>
            <p:cNvSpPr/>
            <p:nvPr/>
          </p:nvSpPr>
          <p:spPr>
            <a:xfrm flipH="1">
              <a:off x="-364847" y="3413675"/>
              <a:ext cx="2375653" cy="2207688"/>
            </a:xfrm>
            <a:custGeom>
              <a:avLst/>
              <a:gdLst/>
              <a:ahLst/>
              <a:cxnLst/>
              <a:rect l="l" t="t" r="r" b="b"/>
              <a:pathLst>
                <a:path w="147236" h="136826" fill="none" extrusionOk="0">
                  <a:moveTo>
                    <a:pt x="147236" y="26254"/>
                  </a:moveTo>
                  <a:cubicBezTo>
                    <a:pt x="141064" y="18700"/>
                    <a:pt x="126479" y="0"/>
                    <a:pt x="109130" y="7062"/>
                  </a:cubicBezTo>
                  <a:cubicBezTo>
                    <a:pt x="99089" y="11146"/>
                    <a:pt x="93961" y="23674"/>
                    <a:pt x="95650" y="34391"/>
                  </a:cubicBezTo>
                  <a:cubicBezTo>
                    <a:pt x="98997" y="55823"/>
                    <a:pt x="121105" y="71698"/>
                    <a:pt x="121351" y="93776"/>
                  </a:cubicBezTo>
                  <a:cubicBezTo>
                    <a:pt x="121627" y="121841"/>
                    <a:pt x="87636" y="136826"/>
                    <a:pt x="67032" y="117604"/>
                  </a:cubicBezTo>
                  <a:cubicBezTo>
                    <a:pt x="59110" y="110234"/>
                    <a:pt x="55118" y="99088"/>
                    <a:pt x="46213" y="93008"/>
                  </a:cubicBezTo>
                  <a:cubicBezTo>
                    <a:pt x="27544" y="80143"/>
                    <a:pt x="1" y="95526"/>
                    <a:pt x="124" y="123346"/>
                  </a:cubicBezTo>
                </a:path>
              </a:pathLst>
            </a:custGeom>
            <a:noFill/>
            <a:ln w="19050" cap="flat" cmpd="sng">
              <a:solidFill>
                <a:schemeClr val="dk1"/>
              </a:solidFill>
              <a:prstDash val="dash"/>
              <a:miter lim="307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5" name="Google Shape;195;p19"/>
          <p:cNvGrpSpPr/>
          <p:nvPr/>
        </p:nvGrpSpPr>
        <p:grpSpPr>
          <a:xfrm flipH="1">
            <a:off x="-97200" y="-938650"/>
            <a:ext cx="4962092" cy="1847000"/>
            <a:chOff x="4280480" y="-938650"/>
            <a:chExt cx="4962092" cy="1847000"/>
          </a:xfrm>
        </p:grpSpPr>
        <p:sp>
          <p:nvSpPr>
            <p:cNvPr id="196" name="Google Shape;196;p19"/>
            <p:cNvSpPr/>
            <p:nvPr/>
          </p:nvSpPr>
          <p:spPr>
            <a:xfrm>
              <a:off x="4280480" y="-202"/>
              <a:ext cx="2724416" cy="499168"/>
            </a:xfrm>
            <a:custGeom>
              <a:avLst/>
              <a:gdLst/>
              <a:ahLst/>
              <a:cxnLst/>
              <a:rect l="l" t="t" r="r" b="b"/>
              <a:pathLst>
                <a:path w="85138" h="15599" extrusionOk="0">
                  <a:moveTo>
                    <a:pt x="1" y="0"/>
                  </a:moveTo>
                  <a:cubicBezTo>
                    <a:pt x="596" y="4144"/>
                    <a:pt x="5026" y="8240"/>
                    <a:pt x="9598" y="8954"/>
                  </a:cubicBezTo>
                  <a:cubicBezTo>
                    <a:pt x="10265" y="9073"/>
                    <a:pt x="10908" y="9121"/>
                    <a:pt x="11575" y="9121"/>
                  </a:cubicBezTo>
                  <a:cubicBezTo>
                    <a:pt x="18052" y="9121"/>
                    <a:pt x="23529" y="4168"/>
                    <a:pt x="34174" y="4168"/>
                  </a:cubicBezTo>
                  <a:cubicBezTo>
                    <a:pt x="35270" y="4168"/>
                    <a:pt x="36437" y="4239"/>
                    <a:pt x="37675" y="4358"/>
                  </a:cubicBezTo>
                  <a:cubicBezTo>
                    <a:pt x="48868" y="5382"/>
                    <a:pt x="63895" y="15598"/>
                    <a:pt x="75445" y="15598"/>
                  </a:cubicBezTo>
                  <a:cubicBezTo>
                    <a:pt x="79112" y="15598"/>
                    <a:pt x="82423" y="14551"/>
                    <a:pt x="85137" y="11907"/>
                  </a:cubicBezTo>
                  <a:lnTo>
                    <a:pt x="8513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9"/>
            <p:cNvSpPr/>
            <p:nvPr/>
          </p:nvSpPr>
          <p:spPr>
            <a:xfrm>
              <a:off x="6189440" y="-202"/>
              <a:ext cx="2951520" cy="733888"/>
            </a:xfrm>
            <a:custGeom>
              <a:avLst/>
              <a:gdLst/>
              <a:ahLst/>
              <a:cxnLst/>
              <a:rect l="l" t="t" r="r" b="b"/>
              <a:pathLst>
                <a:path w="92235" h="22934" extrusionOk="0">
                  <a:moveTo>
                    <a:pt x="1" y="0"/>
                  </a:moveTo>
                  <a:cubicBezTo>
                    <a:pt x="16504" y="2953"/>
                    <a:pt x="28936" y="22933"/>
                    <a:pt x="49702" y="22933"/>
                  </a:cubicBezTo>
                  <a:cubicBezTo>
                    <a:pt x="60847" y="22933"/>
                    <a:pt x="74374" y="17170"/>
                    <a:pt x="922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9"/>
            <p:cNvSpPr/>
            <p:nvPr/>
          </p:nvSpPr>
          <p:spPr>
            <a:xfrm flipH="1">
              <a:off x="5388947" y="-938650"/>
              <a:ext cx="3853625" cy="1847000"/>
            </a:xfrm>
            <a:custGeom>
              <a:avLst/>
              <a:gdLst/>
              <a:ahLst/>
              <a:cxnLst/>
              <a:rect l="l" t="t" r="r" b="b"/>
              <a:pathLst>
                <a:path w="154145" h="73880" fill="none" extrusionOk="0">
                  <a:moveTo>
                    <a:pt x="1" y="37585"/>
                  </a:moveTo>
                  <a:cubicBezTo>
                    <a:pt x="21587" y="71085"/>
                    <a:pt x="57298" y="73879"/>
                    <a:pt x="74493" y="54657"/>
                  </a:cubicBezTo>
                  <a:cubicBezTo>
                    <a:pt x="77564" y="51218"/>
                    <a:pt x="79406" y="46735"/>
                    <a:pt x="76336" y="43757"/>
                  </a:cubicBezTo>
                  <a:cubicBezTo>
                    <a:pt x="73357" y="40840"/>
                    <a:pt x="67584" y="44002"/>
                    <a:pt x="67523" y="48209"/>
                  </a:cubicBezTo>
                  <a:cubicBezTo>
                    <a:pt x="67431" y="52385"/>
                    <a:pt x="71638" y="55671"/>
                    <a:pt x="75814" y="55978"/>
                  </a:cubicBezTo>
                  <a:cubicBezTo>
                    <a:pt x="84442" y="56592"/>
                    <a:pt x="90614" y="48240"/>
                    <a:pt x="97584" y="44586"/>
                  </a:cubicBezTo>
                  <a:cubicBezTo>
                    <a:pt x="112108" y="36909"/>
                    <a:pt x="114718" y="51986"/>
                    <a:pt x="121289" y="55978"/>
                  </a:cubicBezTo>
                  <a:cubicBezTo>
                    <a:pt x="138976" y="66756"/>
                    <a:pt x="154145" y="29264"/>
                    <a:pt x="137134" y="1"/>
                  </a:cubicBezTo>
                </a:path>
              </a:pathLst>
            </a:custGeom>
            <a:noFill/>
            <a:ln w="19050" cap="flat" cmpd="sng">
              <a:solidFill>
                <a:schemeClr val="dk1"/>
              </a:solidFill>
              <a:prstDash val="dash"/>
              <a:miter lim="307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ext 4">
  <p:cSld name="CUSTOM_2_1_1_1_1">
    <p:spTree>
      <p:nvGrpSpPr>
        <p:cNvPr id="1" name="Shape 199"/>
        <p:cNvGrpSpPr/>
        <p:nvPr/>
      </p:nvGrpSpPr>
      <p:grpSpPr>
        <a:xfrm>
          <a:off x="0" y="0"/>
          <a:ext cx="0" cy="0"/>
          <a:chOff x="0" y="0"/>
          <a:chExt cx="0" cy="0"/>
        </a:xfrm>
      </p:grpSpPr>
      <p:sp>
        <p:nvSpPr>
          <p:cNvPr id="200" name="Google Shape;200;p20"/>
          <p:cNvSpPr txBox="1">
            <a:spLocks noGrp="1"/>
          </p:cNvSpPr>
          <p:nvPr>
            <p:ph type="subTitle" idx="1"/>
          </p:nvPr>
        </p:nvSpPr>
        <p:spPr>
          <a:xfrm>
            <a:off x="1646400" y="2464050"/>
            <a:ext cx="2682000" cy="10467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400"/>
              <a:buFont typeface="Montserrat"/>
              <a:buNone/>
              <a:defRPr>
                <a:solidFill>
                  <a:schemeClr val="dk1"/>
                </a:solidFill>
                <a:latin typeface="Montserrat Medium"/>
                <a:ea typeface="Montserrat Medium"/>
                <a:cs typeface="Montserrat Medium"/>
                <a:sym typeface="Montserrat Medium"/>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0"/>
              </a:spcBef>
              <a:spcAft>
                <a:spcPts val="0"/>
              </a:spcAft>
              <a:buClr>
                <a:schemeClr val="dk1"/>
              </a:buClr>
              <a:buSzPts val="1400"/>
              <a:buNone/>
              <a:defRPr>
                <a:solidFill>
                  <a:schemeClr val="dk1"/>
                </a:solidFill>
              </a:defRPr>
            </a:lvl3pPr>
            <a:lvl4pPr lvl="3" algn="ctr" rtl="0">
              <a:lnSpc>
                <a:spcPct val="100000"/>
              </a:lnSpc>
              <a:spcBef>
                <a:spcPts val="0"/>
              </a:spcBef>
              <a:spcAft>
                <a:spcPts val="0"/>
              </a:spcAft>
              <a:buClr>
                <a:schemeClr val="dk1"/>
              </a:buClr>
              <a:buSzPts val="1400"/>
              <a:buNone/>
              <a:defRPr>
                <a:solidFill>
                  <a:schemeClr val="dk1"/>
                </a:solidFill>
              </a:defRPr>
            </a:lvl4pPr>
            <a:lvl5pPr lvl="4" algn="ctr" rtl="0">
              <a:lnSpc>
                <a:spcPct val="100000"/>
              </a:lnSpc>
              <a:spcBef>
                <a:spcPts val="0"/>
              </a:spcBef>
              <a:spcAft>
                <a:spcPts val="0"/>
              </a:spcAft>
              <a:buClr>
                <a:schemeClr val="dk1"/>
              </a:buClr>
              <a:buSzPts val="1400"/>
              <a:buNone/>
              <a:defRPr>
                <a:solidFill>
                  <a:schemeClr val="dk1"/>
                </a:solidFill>
              </a:defRPr>
            </a:lvl5pPr>
            <a:lvl6pPr lvl="5" algn="ctr" rtl="0">
              <a:lnSpc>
                <a:spcPct val="100000"/>
              </a:lnSpc>
              <a:spcBef>
                <a:spcPts val="0"/>
              </a:spcBef>
              <a:spcAft>
                <a:spcPts val="0"/>
              </a:spcAft>
              <a:buClr>
                <a:schemeClr val="dk1"/>
              </a:buClr>
              <a:buSzPts val="1400"/>
              <a:buNone/>
              <a:defRPr>
                <a:solidFill>
                  <a:schemeClr val="dk1"/>
                </a:solidFill>
              </a:defRPr>
            </a:lvl6pPr>
            <a:lvl7pPr lvl="6" algn="ctr" rtl="0">
              <a:lnSpc>
                <a:spcPct val="100000"/>
              </a:lnSpc>
              <a:spcBef>
                <a:spcPts val="0"/>
              </a:spcBef>
              <a:spcAft>
                <a:spcPts val="0"/>
              </a:spcAft>
              <a:buClr>
                <a:schemeClr val="dk1"/>
              </a:buClr>
              <a:buSzPts val="1400"/>
              <a:buNone/>
              <a:defRPr>
                <a:solidFill>
                  <a:schemeClr val="dk1"/>
                </a:solidFill>
              </a:defRPr>
            </a:lvl7pPr>
            <a:lvl8pPr lvl="7" algn="ctr" rtl="0">
              <a:lnSpc>
                <a:spcPct val="100000"/>
              </a:lnSpc>
              <a:spcBef>
                <a:spcPts val="0"/>
              </a:spcBef>
              <a:spcAft>
                <a:spcPts val="0"/>
              </a:spcAft>
              <a:buClr>
                <a:schemeClr val="dk1"/>
              </a:buClr>
              <a:buSzPts val="1400"/>
              <a:buNone/>
              <a:defRPr>
                <a:solidFill>
                  <a:schemeClr val="dk1"/>
                </a:solidFill>
              </a:defRPr>
            </a:lvl8pPr>
            <a:lvl9pPr lvl="8" algn="ctr" rtl="0">
              <a:lnSpc>
                <a:spcPct val="100000"/>
              </a:lnSpc>
              <a:spcBef>
                <a:spcPts val="0"/>
              </a:spcBef>
              <a:spcAft>
                <a:spcPts val="0"/>
              </a:spcAft>
              <a:buClr>
                <a:schemeClr val="dk1"/>
              </a:buClr>
              <a:buSzPts val="1400"/>
              <a:buNone/>
              <a:defRPr>
                <a:solidFill>
                  <a:schemeClr val="dk1"/>
                </a:solidFill>
              </a:defRPr>
            </a:lvl9pPr>
          </a:lstStyle>
          <a:p>
            <a:endParaRPr/>
          </a:p>
        </p:txBody>
      </p:sp>
      <p:sp>
        <p:nvSpPr>
          <p:cNvPr id="201" name="Google Shape;201;p20"/>
          <p:cNvSpPr txBox="1">
            <a:spLocks noGrp="1"/>
          </p:cNvSpPr>
          <p:nvPr>
            <p:ph type="title"/>
          </p:nvPr>
        </p:nvSpPr>
        <p:spPr>
          <a:xfrm>
            <a:off x="1646400" y="1632750"/>
            <a:ext cx="2682000" cy="831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202" name="Google Shape;202;p20"/>
          <p:cNvGrpSpPr/>
          <p:nvPr/>
        </p:nvGrpSpPr>
        <p:grpSpPr>
          <a:xfrm flipH="1">
            <a:off x="-54000" y="3816688"/>
            <a:ext cx="3770917" cy="1367225"/>
            <a:chOff x="5427008" y="3816688"/>
            <a:chExt cx="3770917" cy="1367225"/>
          </a:xfrm>
        </p:grpSpPr>
        <p:sp>
          <p:nvSpPr>
            <p:cNvPr id="203" name="Google Shape;203;p20"/>
            <p:cNvSpPr/>
            <p:nvPr/>
          </p:nvSpPr>
          <p:spPr>
            <a:xfrm>
              <a:off x="5427008" y="4466198"/>
              <a:ext cx="3717376" cy="677504"/>
            </a:xfrm>
            <a:custGeom>
              <a:avLst/>
              <a:gdLst/>
              <a:ahLst/>
              <a:cxnLst/>
              <a:rect l="l" t="t" r="r" b="b"/>
              <a:pathLst>
                <a:path w="116168" h="21172" extrusionOk="0">
                  <a:moveTo>
                    <a:pt x="99164" y="1"/>
                  </a:moveTo>
                  <a:cubicBezTo>
                    <a:pt x="97378" y="1"/>
                    <a:pt x="95592" y="263"/>
                    <a:pt x="93877" y="811"/>
                  </a:cubicBezTo>
                  <a:cubicBezTo>
                    <a:pt x="83613" y="4049"/>
                    <a:pt x="75302" y="13789"/>
                    <a:pt x="63443" y="13789"/>
                  </a:cubicBezTo>
                  <a:cubicBezTo>
                    <a:pt x="58894" y="13789"/>
                    <a:pt x="53845" y="12361"/>
                    <a:pt x="47916" y="8598"/>
                  </a:cubicBezTo>
                  <a:cubicBezTo>
                    <a:pt x="42367" y="5073"/>
                    <a:pt x="36008" y="1073"/>
                    <a:pt x="30340" y="1073"/>
                  </a:cubicBezTo>
                  <a:cubicBezTo>
                    <a:pt x="29031" y="1073"/>
                    <a:pt x="27745" y="1287"/>
                    <a:pt x="26506" y="1787"/>
                  </a:cubicBezTo>
                  <a:cubicBezTo>
                    <a:pt x="16861" y="5669"/>
                    <a:pt x="20219" y="16671"/>
                    <a:pt x="1" y="21172"/>
                  </a:cubicBezTo>
                  <a:lnTo>
                    <a:pt x="116168" y="21172"/>
                  </a:lnTo>
                  <a:lnTo>
                    <a:pt x="116168" y="8550"/>
                  </a:lnTo>
                  <a:cubicBezTo>
                    <a:pt x="112191" y="3406"/>
                    <a:pt x="105642" y="1"/>
                    <a:pt x="9916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20"/>
            <p:cNvSpPr/>
            <p:nvPr/>
          </p:nvSpPr>
          <p:spPr>
            <a:xfrm>
              <a:off x="7552416" y="3977718"/>
              <a:ext cx="1591968" cy="1165984"/>
            </a:xfrm>
            <a:custGeom>
              <a:avLst/>
              <a:gdLst/>
              <a:ahLst/>
              <a:cxnLst/>
              <a:rect l="l" t="t" r="r" b="b"/>
              <a:pathLst>
                <a:path w="49749" h="36437" extrusionOk="0">
                  <a:moveTo>
                    <a:pt x="49749" y="36437"/>
                  </a:moveTo>
                  <a:lnTo>
                    <a:pt x="49749" y="1"/>
                  </a:lnTo>
                  <a:cubicBezTo>
                    <a:pt x="30531" y="1287"/>
                    <a:pt x="23339" y="27745"/>
                    <a:pt x="0" y="36437"/>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0"/>
            <p:cNvSpPr/>
            <p:nvPr/>
          </p:nvSpPr>
          <p:spPr>
            <a:xfrm flipH="1">
              <a:off x="7060525" y="3816688"/>
              <a:ext cx="2137400" cy="1367225"/>
            </a:xfrm>
            <a:custGeom>
              <a:avLst/>
              <a:gdLst/>
              <a:ahLst/>
              <a:cxnLst/>
              <a:rect l="l" t="t" r="r" b="b"/>
              <a:pathLst>
                <a:path w="85496" h="54689" fill="none" extrusionOk="0">
                  <a:moveTo>
                    <a:pt x="1" y="10141"/>
                  </a:moveTo>
                  <a:cubicBezTo>
                    <a:pt x="9862" y="7973"/>
                    <a:pt x="18114" y="17694"/>
                    <a:pt x="14267" y="26820"/>
                  </a:cubicBezTo>
                  <a:cubicBezTo>
                    <a:pt x="12379" y="31226"/>
                    <a:pt x="7868" y="30666"/>
                    <a:pt x="8812" y="25142"/>
                  </a:cubicBezTo>
                  <a:cubicBezTo>
                    <a:pt x="13044" y="0"/>
                    <a:pt x="82838" y="1434"/>
                    <a:pt x="71998" y="25561"/>
                  </a:cubicBezTo>
                  <a:cubicBezTo>
                    <a:pt x="67557" y="35457"/>
                    <a:pt x="65529" y="38429"/>
                    <a:pt x="67277" y="44269"/>
                  </a:cubicBezTo>
                  <a:cubicBezTo>
                    <a:pt x="69515" y="51682"/>
                    <a:pt x="78642" y="54689"/>
                    <a:pt x="85495" y="54689"/>
                  </a:cubicBezTo>
                </a:path>
              </a:pathLst>
            </a:custGeom>
            <a:noFill/>
            <a:ln w="19050" cap="flat" cmpd="sng">
              <a:solidFill>
                <a:schemeClr val="dk1"/>
              </a:solidFill>
              <a:prstDash val="dash"/>
              <a:miter lim="3496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6" name="Google Shape;206;p20"/>
          <p:cNvGrpSpPr/>
          <p:nvPr/>
        </p:nvGrpSpPr>
        <p:grpSpPr>
          <a:xfrm flipH="1">
            <a:off x="6489269" y="-389250"/>
            <a:ext cx="3340456" cy="1711650"/>
            <a:chOff x="-685800" y="-389250"/>
            <a:chExt cx="3340456" cy="1711650"/>
          </a:xfrm>
        </p:grpSpPr>
        <p:sp>
          <p:nvSpPr>
            <p:cNvPr id="207" name="Google Shape;207;p20"/>
            <p:cNvSpPr/>
            <p:nvPr/>
          </p:nvSpPr>
          <p:spPr>
            <a:xfrm>
              <a:off x="-384" y="534"/>
              <a:ext cx="2655040" cy="1253632"/>
            </a:xfrm>
            <a:custGeom>
              <a:avLst/>
              <a:gdLst/>
              <a:ahLst/>
              <a:cxnLst/>
              <a:rect l="l" t="t" r="r" b="b"/>
              <a:pathLst>
                <a:path w="82970" h="39176" extrusionOk="0">
                  <a:moveTo>
                    <a:pt x="929" y="39175"/>
                  </a:moveTo>
                  <a:cubicBezTo>
                    <a:pt x="14122" y="39175"/>
                    <a:pt x="23719" y="23958"/>
                    <a:pt x="31292" y="17123"/>
                  </a:cubicBezTo>
                  <a:cubicBezTo>
                    <a:pt x="37698" y="11313"/>
                    <a:pt x="42961" y="9598"/>
                    <a:pt x="47510" y="9598"/>
                  </a:cubicBezTo>
                  <a:cubicBezTo>
                    <a:pt x="53583" y="9598"/>
                    <a:pt x="58345" y="12718"/>
                    <a:pt x="62751" y="13527"/>
                  </a:cubicBezTo>
                  <a:cubicBezTo>
                    <a:pt x="63656" y="13670"/>
                    <a:pt x="64537" y="13766"/>
                    <a:pt x="65442" y="13766"/>
                  </a:cubicBezTo>
                  <a:cubicBezTo>
                    <a:pt x="73420" y="13766"/>
                    <a:pt x="81231" y="7860"/>
                    <a:pt x="82970" y="1"/>
                  </a:cubicBezTo>
                  <a:lnTo>
                    <a:pt x="0" y="1"/>
                  </a:lnTo>
                  <a:lnTo>
                    <a:pt x="0" y="39175"/>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0"/>
            <p:cNvSpPr/>
            <p:nvPr/>
          </p:nvSpPr>
          <p:spPr>
            <a:xfrm>
              <a:off x="-384" y="-202"/>
              <a:ext cx="1463936" cy="707200"/>
            </a:xfrm>
            <a:custGeom>
              <a:avLst/>
              <a:gdLst/>
              <a:ahLst/>
              <a:cxnLst/>
              <a:rect l="l" t="t" r="r" b="b"/>
              <a:pathLst>
                <a:path w="45748" h="22100" extrusionOk="0">
                  <a:moveTo>
                    <a:pt x="0" y="19028"/>
                  </a:moveTo>
                  <a:cubicBezTo>
                    <a:pt x="2524" y="20957"/>
                    <a:pt x="5311" y="22100"/>
                    <a:pt x="7811" y="22100"/>
                  </a:cubicBezTo>
                  <a:cubicBezTo>
                    <a:pt x="9954" y="22100"/>
                    <a:pt x="11883" y="21266"/>
                    <a:pt x="13217" y="19433"/>
                  </a:cubicBezTo>
                  <a:cubicBezTo>
                    <a:pt x="14717" y="17408"/>
                    <a:pt x="14670" y="14360"/>
                    <a:pt x="17051" y="13122"/>
                  </a:cubicBezTo>
                  <a:cubicBezTo>
                    <a:pt x="17718" y="12764"/>
                    <a:pt x="18432" y="12622"/>
                    <a:pt x="19123" y="12622"/>
                  </a:cubicBezTo>
                  <a:cubicBezTo>
                    <a:pt x="21790" y="12622"/>
                    <a:pt x="24553" y="14741"/>
                    <a:pt x="26410" y="15527"/>
                  </a:cubicBezTo>
                  <a:cubicBezTo>
                    <a:pt x="28125" y="16313"/>
                    <a:pt x="29911" y="16670"/>
                    <a:pt x="31626" y="16670"/>
                  </a:cubicBezTo>
                  <a:cubicBezTo>
                    <a:pt x="39294" y="16670"/>
                    <a:pt x="45748" y="9621"/>
                    <a:pt x="42247" y="2620"/>
                  </a:cubicBezTo>
                  <a:lnTo>
                    <a:pt x="40604" y="0"/>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0"/>
            <p:cNvSpPr/>
            <p:nvPr/>
          </p:nvSpPr>
          <p:spPr>
            <a:xfrm>
              <a:off x="-685800" y="-389250"/>
              <a:ext cx="2235275" cy="1711650"/>
            </a:xfrm>
            <a:custGeom>
              <a:avLst/>
              <a:gdLst/>
              <a:ahLst/>
              <a:cxnLst/>
              <a:rect l="l" t="t" r="r" b="b"/>
              <a:pathLst>
                <a:path w="89411" h="68466" fill="none" extrusionOk="0">
                  <a:moveTo>
                    <a:pt x="0" y="24652"/>
                  </a:moveTo>
                  <a:cubicBezTo>
                    <a:pt x="3811" y="19721"/>
                    <a:pt x="15281" y="21854"/>
                    <a:pt x="12448" y="38743"/>
                  </a:cubicBezTo>
                  <a:cubicBezTo>
                    <a:pt x="11679" y="43359"/>
                    <a:pt x="7728" y="59759"/>
                    <a:pt x="18358" y="63640"/>
                  </a:cubicBezTo>
                  <a:cubicBezTo>
                    <a:pt x="31610" y="68465"/>
                    <a:pt x="41821" y="53919"/>
                    <a:pt x="35387" y="45947"/>
                  </a:cubicBezTo>
                  <a:cubicBezTo>
                    <a:pt x="33289" y="43324"/>
                    <a:pt x="27659" y="45107"/>
                    <a:pt x="29932" y="51402"/>
                  </a:cubicBezTo>
                  <a:cubicBezTo>
                    <a:pt x="31330" y="55248"/>
                    <a:pt x="35841" y="58290"/>
                    <a:pt x="41925" y="58150"/>
                  </a:cubicBezTo>
                  <a:cubicBezTo>
                    <a:pt x="70074" y="57486"/>
                    <a:pt x="68920" y="8497"/>
                    <a:pt x="89411" y="0"/>
                  </a:cubicBezTo>
                </a:path>
              </a:pathLst>
            </a:custGeom>
            <a:noFill/>
            <a:ln w="19050" cap="flat" cmpd="sng">
              <a:solidFill>
                <a:schemeClr val="dk1"/>
              </a:solidFill>
              <a:prstDash val="dash"/>
              <a:miter lim="3496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
        <p:cNvGrpSpPr/>
        <p:nvPr/>
      </p:nvGrpSpPr>
      <p:grpSpPr>
        <a:xfrm>
          <a:off x="0" y="0"/>
          <a:ext cx="0" cy="0"/>
          <a:chOff x="0" y="0"/>
          <a:chExt cx="0" cy="0"/>
        </a:xfrm>
      </p:grpSpPr>
      <p:sp>
        <p:nvSpPr>
          <p:cNvPr id="20" name="Google Shape;20;p3"/>
          <p:cNvSpPr txBox="1">
            <a:spLocks noGrp="1"/>
          </p:cNvSpPr>
          <p:nvPr>
            <p:ph type="title"/>
          </p:nvPr>
        </p:nvSpPr>
        <p:spPr>
          <a:xfrm>
            <a:off x="3128400" y="2524369"/>
            <a:ext cx="2887200" cy="917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200"/>
              <a:buNone/>
              <a:defRPr sz="5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1" name="Google Shape;21;p3"/>
          <p:cNvSpPr txBox="1">
            <a:spLocks noGrp="1"/>
          </p:cNvSpPr>
          <p:nvPr>
            <p:ph type="title" idx="2" hasCustomPrompt="1"/>
          </p:nvPr>
        </p:nvSpPr>
        <p:spPr>
          <a:xfrm>
            <a:off x="4064400" y="1316269"/>
            <a:ext cx="1015200" cy="676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200"/>
              <a:buNone/>
              <a:defRPr sz="6000" b="1">
                <a:solidFill>
                  <a:schemeClr val="dk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2" name="Google Shape;22;p3"/>
          <p:cNvSpPr txBox="1">
            <a:spLocks noGrp="1"/>
          </p:cNvSpPr>
          <p:nvPr>
            <p:ph type="subTitle" idx="1"/>
          </p:nvPr>
        </p:nvSpPr>
        <p:spPr>
          <a:xfrm>
            <a:off x="3128400" y="3441769"/>
            <a:ext cx="2887200" cy="6768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800"/>
              <a:buFont typeface="Montserrat"/>
              <a:buNone/>
              <a:defRPr sz="1600">
                <a:solidFill>
                  <a:schemeClr val="dk1"/>
                </a:solidFill>
                <a:latin typeface="Montserrat Medium"/>
                <a:ea typeface="Montserrat Medium"/>
                <a:cs typeface="Montserrat Medium"/>
                <a:sym typeface="Montserrat Medium"/>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0"/>
              </a:spcBef>
              <a:spcAft>
                <a:spcPts val="0"/>
              </a:spcAft>
              <a:buClr>
                <a:schemeClr val="dk1"/>
              </a:buClr>
              <a:buSzPts val="1400"/>
              <a:buNone/>
              <a:defRPr>
                <a:solidFill>
                  <a:schemeClr val="dk1"/>
                </a:solidFill>
              </a:defRPr>
            </a:lvl3pPr>
            <a:lvl4pPr lvl="3" algn="ctr" rtl="0">
              <a:lnSpc>
                <a:spcPct val="100000"/>
              </a:lnSpc>
              <a:spcBef>
                <a:spcPts val="0"/>
              </a:spcBef>
              <a:spcAft>
                <a:spcPts val="0"/>
              </a:spcAft>
              <a:buClr>
                <a:schemeClr val="dk1"/>
              </a:buClr>
              <a:buSzPts val="1400"/>
              <a:buNone/>
              <a:defRPr>
                <a:solidFill>
                  <a:schemeClr val="dk1"/>
                </a:solidFill>
              </a:defRPr>
            </a:lvl4pPr>
            <a:lvl5pPr lvl="4" algn="ctr" rtl="0">
              <a:lnSpc>
                <a:spcPct val="100000"/>
              </a:lnSpc>
              <a:spcBef>
                <a:spcPts val="0"/>
              </a:spcBef>
              <a:spcAft>
                <a:spcPts val="0"/>
              </a:spcAft>
              <a:buClr>
                <a:schemeClr val="dk1"/>
              </a:buClr>
              <a:buSzPts val="1400"/>
              <a:buNone/>
              <a:defRPr>
                <a:solidFill>
                  <a:schemeClr val="dk1"/>
                </a:solidFill>
              </a:defRPr>
            </a:lvl5pPr>
            <a:lvl6pPr lvl="5" algn="ctr" rtl="0">
              <a:lnSpc>
                <a:spcPct val="100000"/>
              </a:lnSpc>
              <a:spcBef>
                <a:spcPts val="0"/>
              </a:spcBef>
              <a:spcAft>
                <a:spcPts val="0"/>
              </a:spcAft>
              <a:buClr>
                <a:schemeClr val="dk1"/>
              </a:buClr>
              <a:buSzPts val="1400"/>
              <a:buNone/>
              <a:defRPr>
                <a:solidFill>
                  <a:schemeClr val="dk1"/>
                </a:solidFill>
              </a:defRPr>
            </a:lvl6pPr>
            <a:lvl7pPr lvl="6" algn="ctr" rtl="0">
              <a:lnSpc>
                <a:spcPct val="100000"/>
              </a:lnSpc>
              <a:spcBef>
                <a:spcPts val="0"/>
              </a:spcBef>
              <a:spcAft>
                <a:spcPts val="0"/>
              </a:spcAft>
              <a:buClr>
                <a:schemeClr val="dk1"/>
              </a:buClr>
              <a:buSzPts val="1400"/>
              <a:buNone/>
              <a:defRPr>
                <a:solidFill>
                  <a:schemeClr val="dk1"/>
                </a:solidFill>
              </a:defRPr>
            </a:lvl7pPr>
            <a:lvl8pPr lvl="7" algn="ctr" rtl="0">
              <a:lnSpc>
                <a:spcPct val="100000"/>
              </a:lnSpc>
              <a:spcBef>
                <a:spcPts val="0"/>
              </a:spcBef>
              <a:spcAft>
                <a:spcPts val="0"/>
              </a:spcAft>
              <a:buClr>
                <a:schemeClr val="dk1"/>
              </a:buClr>
              <a:buSzPts val="1400"/>
              <a:buNone/>
              <a:defRPr>
                <a:solidFill>
                  <a:schemeClr val="dk1"/>
                </a:solidFill>
              </a:defRPr>
            </a:lvl8pPr>
            <a:lvl9pPr lvl="8" algn="ctr" rtl="0">
              <a:lnSpc>
                <a:spcPct val="100000"/>
              </a:lnSpc>
              <a:spcBef>
                <a:spcPts val="0"/>
              </a:spcBef>
              <a:spcAft>
                <a:spcPts val="0"/>
              </a:spcAft>
              <a:buClr>
                <a:schemeClr val="dk1"/>
              </a:buClr>
              <a:buSzPts val="1400"/>
              <a:buNone/>
              <a:defRPr>
                <a:solidFill>
                  <a:schemeClr val="dk1"/>
                </a:solidFill>
              </a:defRPr>
            </a:lvl9pPr>
          </a:lstStyle>
          <a:p>
            <a:endParaRPr/>
          </a:p>
        </p:txBody>
      </p:sp>
      <p:grpSp>
        <p:nvGrpSpPr>
          <p:cNvPr id="23" name="Google Shape;23;p3"/>
          <p:cNvGrpSpPr/>
          <p:nvPr/>
        </p:nvGrpSpPr>
        <p:grpSpPr>
          <a:xfrm>
            <a:off x="-1742875" y="2934449"/>
            <a:ext cx="5982619" cy="4211518"/>
            <a:chOff x="-1742875" y="2934449"/>
            <a:chExt cx="5982619" cy="4211518"/>
          </a:xfrm>
        </p:grpSpPr>
        <p:sp>
          <p:nvSpPr>
            <p:cNvPr id="24" name="Google Shape;24;p3"/>
            <p:cNvSpPr/>
            <p:nvPr/>
          </p:nvSpPr>
          <p:spPr>
            <a:xfrm>
              <a:off x="352" y="4172822"/>
              <a:ext cx="4239392" cy="970880"/>
            </a:xfrm>
            <a:custGeom>
              <a:avLst/>
              <a:gdLst/>
              <a:ahLst/>
              <a:cxnLst/>
              <a:rect l="l" t="t" r="r" b="b"/>
              <a:pathLst>
                <a:path w="132481" h="30340" extrusionOk="0">
                  <a:moveTo>
                    <a:pt x="96045" y="1144"/>
                  </a:moveTo>
                  <a:cubicBezTo>
                    <a:pt x="94116" y="358"/>
                    <a:pt x="92068" y="0"/>
                    <a:pt x="89996" y="0"/>
                  </a:cubicBezTo>
                  <a:cubicBezTo>
                    <a:pt x="81042" y="0"/>
                    <a:pt x="70968" y="6311"/>
                    <a:pt x="62228" y="11908"/>
                  </a:cubicBezTo>
                  <a:cubicBezTo>
                    <a:pt x="52869" y="17861"/>
                    <a:pt x="44843" y="20124"/>
                    <a:pt x="37652" y="20124"/>
                  </a:cubicBezTo>
                  <a:cubicBezTo>
                    <a:pt x="23077" y="20124"/>
                    <a:pt x="11908" y="10812"/>
                    <a:pt x="1" y="4263"/>
                  </a:cubicBezTo>
                  <a:lnTo>
                    <a:pt x="1" y="30340"/>
                  </a:lnTo>
                  <a:lnTo>
                    <a:pt x="132481" y="30340"/>
                  </a:lnTo>
                  <a:cubicBezTo>
                    <a:pt x="106547" y="22576"/>
                    <a:pt x="110333" y="6883"/>
                    <a:pt x="96045" y="1144"/>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a:off x="-384" y="4011254"/>
              <a:ext cx="2953024" cy="1132448"/>
            </a:xfrm>
            <a:custGeom>
              <a:avLst/>
              <a:gdLst/>
              <a:ahLst/>
              <a:cxnLst/>
              <a:rect l="l" t="t" r="r" b="b"/>
              <a:pathLst>
                <a:path w="92282" h="35389" extrusionOk="0">
                  <a:moveTo>
                    <a:pt x="810" y="1"/>
                  </a:moveTo>
                  <a:lnTo>
                    <a:pt x="0" y="1"/>
                  </a:lnTo>
                  <a:lnTo>
                    <a:pt x="0" y="35389"/>
                  </a:lnTo>
                  <a:lnTo>
                    <a:pt x="92281" y="35389"/>
                  </a:lnTo>
                  <a:cubicBezTo>
                    <a:pt x="56202" y="27244"/>
                    <a:pt x="30959" y="1"/>
                    <a:pt x="8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rot="-9032475" flipH="1">
              <a:off x="-1496372" y="3930048"/>
              <a:ext cx="4632529" cy="2220320"/>
            </a:xfrm>
            <a:custGeom>
              <a:avLst/>
              <a:gdLst/>
              <a:ahLst/>
              <a:cxnLst/>
              <a:rect l="l" t="t" r="r" b="b"/>
              <a:pathLst>
                <a:path w="154145" h="73880" fill="none" extrusionOk="0">
                  <a:moveTo>
                    <a:pt x="1" y="37585"/>
                  </a:moveTo>
                  <a:cubicBezTo>
                    <a:pt x="21587" y="71085"/>
                    <a:pt x="57298" y="73879"/>
                    <a:pt x="74493" y="54657"/>
                  </a:cubicBezTo>
                  <a:cubicBezTo>
                    <a:pt x="77564" y="51218"/>
                    <a:pt x="79406" y="46735"/>
                    <a:pt x="76336" y="43757"/>
                  </a:cubicBezTo>
                  <a:cubicBezTo>
                    <a:pt x="73357" y="40840"/>
                    <a:pt x="67584" y="44002"/>
                    <a:pt x="67523" y="48209"/>
                  </a:cubicBezTo>
                  <a:cubicBezTo>
                    <a:pt x="67431" y="52385"/>
                    <a:pt x="71638" y="55671"/>
                    <a:pt x="75814" y="55978"/>
                  </a:cubicBezTo>
                  <a:cubicBezTo>
                    <a:pt x="84442" y="56592"/>
                    <a:pt x="90614" y="48240"/>
                    <a:pt x="97584" y="44586"/>
                  </a:cubicBezTo>
                  <a:cubicBezTo>
                    <a:pt x="112108" y="36909"/>
                    <a:pt x="114718" y="51986"/>
                    <a:pt x="121289" y="55978"/>
                  </a:cubicBezTo>
                  <a:cubicBezTo>
                    <a:pt x="138976" y="66756"/>
                    <a:pt x="154145" y="29264"/>
                    <a:pt x="137134" y="1"/>
                  </a:cubicBezTo>
                </a:path>
              </a:pathLst>
            </a:custGeom>
            <a:noFill/>
            <a:ln w="19050" cap="flat" cmpd="sng">
              <a:solidFill>
                <a:schemeClr val="dk1"/>
              </a:solidFill>
              <a:prstDash val="dash"/>
              <a:miter lim="307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 name="Google Shape;27;p3"/>
          <p:cNvGrpSpPr/>
          <p:nvPr/>
        </p:nvGrpSpPr>
        <p:grpSpPr>
          <a:xfrm>
            <a:off x="4226016" y="-423063"/>
            <a:ext cx="5459693" cy="1768685"/>
            <a:chOff x="4226016" y="-423063"/>
            <a:chExt cx="5459693" cy="1768685"/>
          </a:xfrm>
        </p:grpSpPr>
        <p:sp>
          <p:nvSpPr>
            <p:cNvPr id="28" name="Google Shape;28;p3"/>
            <p:cNvSpPr/>
            <p:nvPr/>
          </p:nvSpPr>
          <p:spPr>
            <a:xfrm>
              <a:off x="6191360" y="-202"/>
              <a:ext cx="2953024" cy="1316096"/>
            </a:xfrm>
            <a:custGeom>
              <a:avLst/>
              <a:gdLst/>
              <a:ahLst/>
              <a:cxnLst/>
              <a:rect l="l" t="t" r="r" b="b"/>
              <a:pathLst>
                <a:path w="92282" h="41128" extrusionOk="0">
                  <a:moveTo>
                    <a:pt x="92282" y="0"/>
                  </a:moveTo>
                  <a:lnTo>
                    <a:pt x="10122" y="0"/>
                  </a:lnTo>
                  <a:lnTo>
                    <a:pt x="6335" y="6073"/>
                  </a:lnTo>
                  <a:cubicBezTo>
                    <a:pt x="1" y="18694"/>
                    <a:pt x="11622" y="31411"/>
                    <a:pt x="25458" y="31411"/>
                  </a:cubicBezTo>
                  <a:cubicBezTo>
                    <a:pt x="28554" y="31411"/>
                    <a:pt x="31745" y="30792"/>
                    <a:pt x="34865" y="29387"/>
                  </a:cubicBezTo>
                  <a:cubicBezTo>
                    <a:pt x="38175" y="27934"/>
                    <a:pt x="43200" y="24124"/>
                    <a:pt x="47987" y="24124"/>
                  </a:cubicBezTo>
                  <a:cubicBezTo>
                    <a:pt x="49249" y="24124"/>
                    <a:pt x="50487" y="24386"/>
                    <a:pt x="51678" y="25005"/>
                  </a:cubicBezTo>
                  <a:cubicBezTo>
                    <a:pt x="55965" y="27172"/>
                    <a:pt x="55869" y="32697"/>
                    <a:pt x="58584" y="36341"/>
                  </a:cubicBezTo>
                  <a:cubicBezTo>
                    <a:pt x="60990" y="39651"/>
                    <a:pt x="64490" y="41127"/>
                    <a:pt x="68348" y="41127"/>
                  </a:cubicBezTo>
                  <a:cubicBezTo>
                    <a:pt x="76564" y="41127"/>
                    <a:pt x="86638" y="34388"/>
                    <a:pt x="92258" y="23910"/>
                  </a:cubicBezTo>
                  <a:lnTo>
                    <a:pt x="9225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a:off x="4226016" y="-202"/>
              <a:ext cx="4918368" cy="1345824"/>
            </a:xfrm>
            <a:custGeom>
              <a:avLst/>
              <a:gdLst/>
              <a:ahLst/>
              <a:cxnLst/>
              <a:rect l="l" t="t" r="r" b="b"/>
              <a:pathLst>
                <a:path w="153699" h="42057" extrusionOk="0">
                  <a:moveTo>
                    <a:pt x="30173" y="16670"/>
                  </a:moveTo>
                  <a:cubicBezTo>
                    <a:pt x="37484" y="16670"/>
                    <a:pt x="46200" y="15217"/>
                    <a:pt x="56440" y="11693"/>
                  </a:cubicBezTo>
                  <a:cubicBezTo>
                    <a:pt x="66538" y="8240"/>
                    <a:pt x="81827" y="1667"/>
                    <a:pt x="96449" y="1667"/>
                  </a:cubicBezTo>
                  <a:cubicBezTo>
                    <a:pt x="104712" y="1667"/>
                    <a:pt x="112762" y="3739"/>
                    <a:pt x="119549" y="9692"/>
                  </a:cubicBezTo>
                  <a:cubicBezTo>
                    <a:pt x="129194" y="18147"/>
                    <a:pt x="136529" y="42056"/>
                    <a:pt x="152175" y="42056"/>
                  </a:cubicBezTo>
                  <a:lnTo>
                    <a:pt x="152175" y="42056"/>
                  </a:lnTo>
                  <a:cubicBezTo>
                    <a:pt x="152699" y="42056"/>
                    <a:pt x="153199" y="42032"/>
                    <a:pt x="153699" y="41985"/>
                  </a:cubicBezTo>
                  <a:lnTo>
                    <a:pt x="153699" y="0"/>
                  </a:lnTo>
                  <a:lnTo>
                    <a:pt x="0" y="0"/>
                  </a:lnTo>
                  <a:cubicBezTo>
                    <a:pt x="3787" y="8835"/>
                    <a:pt x="13289" y="16670"/>
                    <a:pt x="30173" y="1667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rot="10800000">
              <a:off x="7009898" y="-423063"/>
              <a:ext cx="2675811" cy="1711629"/>
            </a:xfrm>
            <a:custGeom>
              <a:avLst/>
              <a:gdLst/>
              <a:ahLst/>
              <a:cxnLst/>
              <a:rect l="l" t="t" r="r" b="b"/>
              <a:pathLst>
                <a:path w="85496" h="54689" fill="none" extrusionOk="0">
                  <a:moveTo>
                    <a:pt x="1" y="10141"/>
                  </a:moveTo>
                  <a:cubicBezTo>
                    <a:pt x="9862" y="7973"/>
                    <a:pt x="18114" y="17694"/>
                    <a:pt x="14267" y="26820"/>
                  </a:cubicBezTo>
                  <a:cubicBezTo>
                    <a:pt x="12379" y="31226"/>
                    <a:pt x="7868" y="30666"/>
                    <a:pt x="8812" y="25142"/>
                  </a:cubicBezTo>
                  <a:cubicBezTo>
                    <a:pt x="13044" y="0"/>
                    <a:pt x="82838" y="1434"/>
                    <a:pt x="71998" y="25561"/>
                  </a:cubicBezTo>
                  <a:cubicBezTo>
                    <a:pt x="67557" y="35457"/>
                    <a:pt x="65529" y="38429"/>
                    <a:pt x="67277" y="44269"/>
                  </a:cubicBezTo>
                  <a:cubicBezTo>
                    <a:pt x="69515" y="51682"/>
                    <a:pt x="78642" y="54689"/>
                    <a:pt x="85495" y="54689"/>
                  </a:cubicBezTo>
                </a:path>
              </a:pathLst>
            </a:custGeom>
            <a:noFill/>
            <a:ln w="19050" cap="flat" cmpd="sng">
              <a:solidFill>
                <a:schemeClr val="dk1"/>
              </a:solidFill>
              <a:prstDash val="dash"/>
              <a:miter lim="3496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ext 5">
  <p:cSld name="CUSTOM_11">
    <p:spTree>
      <p:nvGrpSpPr>
        <p:cNvPr id="1" name="Shape 210"/>
        <p:cNvGrpSpPr/>
        <p:nvPr/>
      </p:nvGrpSpPr>
      <p:grpSpPr>
        <a:xfrm>
          <a:off x="0" y="0"/>
          <a:ext cx="0" cy="0"/>
          <a:chOff x="0" y="0"/>
          <a:chExt cx="0" cy="0"/>
        </a:xfrm>
      </p:grpSpPr>
      <p:sp>
        <p:nvSpPr>
          <p:cNvPr id="211" name="Google Shape;211;p21"/>
          <p:cNvSpPr txBox="1">
            <a:spLocks noGrp="1"/>
          </p:cNvSpPr>
          <p:nvPr>
            <p:ph type="title"/>
          </p:nvPr>
        </p:nvSpPr>
        <p:spPr>
          <a:xfrm>
            <a:off x="720000" y="540000"/>
            <a:ext cx="7704000" cy="676800"/>
          </a:xfrm>
          <a:prstGeom prst="rect">
            <a:avLst/>
          </a:prstGeom>
        </p:spPr>
        <p:txBody>
          <a:bodyPr spcFirstLastPara="1" wrap="square" lIns="91425" tIns="91425" rIns="91425" bIns="91425" anchor="b" anchorCtr="0">
            <a:noAutofit/>
          </a:bodyPr>
          <a:lstStyle>
            <a:lvl1pPr lvl="0" rtl="0">
              <a:spcBef>
                <a:spcPts val="0"/>
              </a:spcBef>
              <a:spcAft>
                <a:spcPts val="0"/>
              </a:spcAft>
              <a:buSzPts val="4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12" name="Google Shape;212;p21"/>
          <p:cNvSpPr txBox="1">
            <a:spLocks noGrp="1"/>
          </p:cNvSpPr>
          <p:nvPr>
            <p:ph type="body" idx="1"/>
          </p:nvPr>
        </p:nvSpPr>
        <p:spPr>
          <a:xfrm>
            <a:off x="720000" y="1216800"/>
            <a:ext cx="3909300" cy="13905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Clr>
                <a:schemeClr val="lt2"/>
              </a:buClr>
              <a:buSzPts val="1200"/>
              <a:buChar char="●"/>
              <a:defRPr sz="1200" b="1"/>
            </a:lvl1pPr>
            <a:lvl2pPr marL="914400" lvl="1" indent="-317500" rtl="0">
              <a:lnSpc>
                <a:spcPct val="115000"/>
              </a:lnSpc>
              <a:spcBef>
                <a:spcPts val="0"/>
              </a:spcBef>
              <a:spcAft>
                <a:spcPts val="0"/>
              </a:spcAft>
              <a:buSzPts val="1400"/>
              <a:buChar char="○"/>
              <a:defRPr/>
            </a:lvl2pPr>
            <a:lvl3pPr marL="1371600" lvl="2" indent="-317500" rtl="0">
              <a:lnSpc>
                <a:spcPct val="115000"/>
              </a:lnSpc>
              <a:spcBef>
                <a:spcPts val="0"/>
              </a:spcBef>
              <a:spcAft>
                <a:spcPts val="0"/>
              </a:spcAft>
              <a:buSzPts val="1400"/>
              <a:buChar char="■"/>
              <a:defRPr/>
            </a:lvl3pPr>
            <a:lvl4pPr marL="1828800" lvl="3" indent="-317500" rtl="0">
              <a:lnSpc>
                <a:spcPct val="115000"/>
              </a:lnSpc>
              <a:spcBef>
                <a:spcPts val="0"/>
              </a:spcBef>
              <a:spcAft>
                <a:spcPts val="0"/>
              </a:spcAft>
              <a:buSzPts val="1400"/>
              <a:buChar char="●"/>
              <a:defRPr/>
            </a:lvl4pPr>
            <a:lvl5pPr marL="2286000" lvl="4" indent="-317500" rtl="0">
              <a:lnSpc>
                <a:spcPct val="115000"/>
              </a:lnSpc>
              <a:spcBef>
                <a:spcPts val="0"/>
              </a:spcBef>
              <a:spcAft>
                <a:spcPts val="0"/>
              </a:spcAft>
              <a:buSzPts val="1400"/>
              <a:buChar char="○"/>
              <a:defRPr/>
            </a:lvl5pPr>
            <a:lvl6pPr marL="2743200" lvl="5" indent="-317500" rtl="0">
              <a:lnSpc>
                <a:spcPct val="115000"/>
              </a:lnSpc>
              <a:spcBef>
                <a:spcPts val="0"/>
              </a:spcBef>
              <a:spcAft>
                <a:spcPts val="0"/>
              </a:spcAft>
              <a:buSzPts val="1400"/>
              <a:buChar char="■"/>
              <a:defRPr/>
            </a:lvl6pPr>
            <a:lvl7pPr marL="3200400" lvl="6" indent="-317500" rtl="0">
              <a:lnSpc>
                <a:spcPct val="115000"/>
              </a:lnSpc>
              <a:spcBef>
                <a:spcPts val="0"/>
              </a:spcBef>
              <a:spcAft>
                <a:spcPts val="0"/>
              </a:spcAft>
              <a:buSzPts val="1400"/>
              <a:buChar char="●"/>
              <a:defRPr/>
            </a:lvl7pPr>
            <a:lvl8pPr marL="3657600" lvl="7" indent="-317500" rtl="0">
              <a:lnSpc>
                <a:spcPct val="115000"/>
              </a:lnSpc>
              <a:spcBef>
                <a:spcPts val="0"/>
              </a:spcBef>
              <a:spcAft>
                <a:spcPts val="0"/>
              </a:spcAft>
              <a:buSzPts val="1400"/>
              <a:buChar char="○"/>
              <a:defRPr/>
            </a:lvl8pPr>
            <a:lvl9pPr marL="4114800" lvl="8" indent="-317500" rtl="0">
              <a:lnSpc>
                <a:spcPct val="115000"/>
              </a:lnSpc>
              <a:spcBef>
                <a:spcPts val="0"/>
              </a:spcBef>
              <a:spcAft>
                <a:spcPts val="0"/>
              </a:spcAft>
              <a:buSzPts val="1400"/>
              <a:buChar char="■"/>
              <a:defRPr/>
            </a:lvl9pPr>
          </a:lstStyle>
          <a:p>
            <a:endParaRPr/>
          </a:p>
        </p:txBody>
      </p:sp>
      <p:grpSp>
        <p:nvGrpSpPr>
          <p:cNvPr id="213" name="Google Shape;213;p21"/>
          <p:cNvGrpSpPr/>
          <p:nvPr/>
        </p:nvGrpSpPr>
        <p:grpSpPr>
          <a:xfrm flipH="1">
            <a:off x="6491062" y="-389250"/>
            <a:ext cx="3340456" cy="1711650"/>
            <a:chOff x="-685800" y="-389250"/>
            <a:chExt cx="3340456" cy="1711650"/>
          </a:xfrm>
        </p:grpSpPr>
        <p:sp>
          <p:nvSpPr>
            <p:cNvPr id="214" name="Google Shape;214;p21"/>
            <p:cNvSpPr/>
            <p:nvPr/>
          </p:nvSpPr>
          <p:spPr>
            <a:xfrm>
              <a:off x="-384" y="534"/>
              <a:ext cx="2655040" cy="1253632"/>
            </a:xfrm>
            <a:custGeom>
              <a:avLst/>
              <a:gdLst/>
              <a:ahLst/>
              <a:cxnLst/>
              <a:rect l="l" t="t" r="r" b="b"/>
              <a:pathLst>
                <a:path w="82970" h="39176" extrusionOk="0">
                  <a:moveTo>
                    <a:pt x="929" y="39175"/>
                  </a:moveTo>
                  <a:cubicBezTo>
                    <a:pt x="14122" y="39175"/>
                    <a:pt x="23719" y="23958"/>
                    <a:pt x="31292" y="17123"/>
                  </a:cubicBezTo>
                  <a:cubicBezTo>
                    <a:pt x="37698" y="11313"/>
                    <a:pt x="42961" y="9598"/>
                    <a:pt x="47510" y="9598"/>
                  </a:cubicBezTo>
                  <a:cubicBezTo>
                    <a:pt x="53583" y="9598"/>
                    <a:pt x="58345" y="12718"/>
                    <a:pt x="62751" y="13527"/>
                  </a:cubicBezTo>
                  <a:cubicBezTo>
                    <a:pt x="63656" y="13670"/>
                    <a:pt x="64537" y="13766"/>
                    <a:pt x="65442" y="13766"/>
                  </a:cubicBezTo>
                  <a:cubicBezTo>
                    <a:pt x="73420" y="13766"/>
                    <a:pt x="81231" y="7860"/>
                    <a:pt x="82970" y="1"/>
                  </a:cubicBezTo>
                  <a:lnTo>
                    <a:pt x="0" y="1"/>
                  </a:lnTo>
                  <a:lnTo>
                    <a:pt x="0" y="39175"/>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1"/>
            <p:cNvSpPr/>
            <p:nvPr/>
          </p:nvSpPr>
          <p:spPr>
            <a:xfrm>
              <a:off x="-384" y="-202"/>
              <a:ext cx="1463936" cy="707200"/>
            </a:xfrm>
            <a:custGeom>
              <a:avLst/>
              <a:gdLst/>
              <a:ahLst/>
              <a:cxnLst/>
              <a:rect l="l" t="t" r="r" b="b"/>
              <a:pathLst>
                <a:path w="45748" h="22100" extrusionOk="0">
                  <a:moveTo>
                    <a:pt x="0" y="19028"/>
                  </a:moveTo>
                  <a:cubicBezTo>
                    <a:pt x="2524" y="20957"/>
                    <a:pt x="5311" y="22100"/>
                    <a:pt x="7811" y="22100"/>
                  </a:cubicBezTo>
                  <a:cubicBezTo>
                    <a:pt x="9954" y="22100"/>
                    <a:pt x="11883" y="21266"/>
                    <a:pt x="13217" y="19433"/>
                  </a:cubicBezTo>
                  <a:cubicBezTo>
                    <a:pt x="14717" y="17408"/>
                    <a:pt x="14670" y="14360"/>
                    <a:pt x="17051" y="13122"/>
                  </a:cubicBezTo>
                  <a:cubicBezTo>
                    <a:pt x="17718" y="12764"/>
                    <a:pt x="18432" y="12622"/>
                    <a:pt x="19123" y="12622"/>
                  </a:cubicBezTo>
                  <a:cubicBezTo>
                    <a:pt x="21790" y="12622"/>
                    <a:pt x="24553" y="14741"/>
                    <a:pt x="26410" y="15527"/>
                  </a:cubicBezTo>
                  <a:cubicBezTo>
                    <a:pt x="28125" y="16313"/>
                    <a:pt x="29911" y="16670"/>
                    <a:pt x="31626" y="16670"/>
                  </a:cubicBezTo>
                  <a:cubicBezTo>
                    <a:pt x="39294" y="16670"/>
                    <a:pt x="45748" y="9621"/>
                    <a:pt x="42247" y="2620"/>
                  </a:cubicBezTo>
                  <a:lnTo>
                    <a:pt x="40604" y="0"/>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1"/>
            <p:cNvSpPr/>
            <p:nvPr/>
          </p:nvSpPr>
          <p:spPr>
            <a:xfrm>
              <a:off x="-685800" y="-389250"/>
              <a:ext cx="2235275" cy="1711650"/>
            </a:xfrm>
            <a:custGeom>
              <a:avLst/>
              <a:gdLst/>
              <a:ahLst/>
              <a:cxnLst/>
              <a:rect l="l" t="t" r="r" b="b"/>
              <a:pathLst>
                <a:path w="89411" h="68466" fill="none" extrusionOk="0">
                  <a:moveTo>
                    <a:pt x="0" y="24652"/>
                  </a:moveTo>
                  <a:cubicBezTo>
                    <a:pt x="3811" y="19721"/>
                    <a:pt x="15281" y="21854"/>
                    <a:pt x="12448" y="38743"/>
                  </a:cubicBezTo>
                  <a:cubicBezTo>
                    <a:pt x="11679" y="43359"/>
                    <a:pt x="7728" y="59759"/>
                    <a:pt x="18358" y="63640"/>
                  </a:cubicBezTo>
                  <a:cubicBezTo>
                    <a:pt x="31610" y="68465"/>
                    <a:pt x="41821" y="53919"/>
                    <a:pt x="35387" y="45947"/>
                  </a:cubicBezTo>
                  <a:cubicBezTo>
                    <a:pt x="33289" y="43324"/>
                    <a:pt x="27659" y="45107"/>
                    <a:pt x="29932" y="51402"/>
                  </a:cubicBezTo>
                  <a:cubicBezTo>
                    <a:pt x="31330" y="55248"/>
                    <a:pt x="35841" y="58290"/>
                    <a:pt x="41925" y="58150"/>
                  </a:cubicBezTo>
                  <a:cubicBezTo>
                    <a:pt x="70074" y="57486"/>
                    <a:pt x="68920" y="8497"/>
                    <a:pt x="89411" y="0"/>
                  </a:cubicBezTo>
                </a:path>
              </a:pathLst>
            </a:custGeom>
            <a:noFill/>
            <a:ln w="19050" cap="flat" cmpd="sng">
              <a:solidFill>
                <a:schemeClr val="dk1"/>
              </a:solidFill>
              <a:prstDash val="dash"/>
              <a:miter lim="3496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7" name="Google Shape;217;p21"/>
          <p:cNvGrpSpPr/>
          <p:nvPr/>
        </p:nvGrpSpPr>
        <p:grpSpPr>
          <a:xfrm>
            <a:off x="-1098000" y="4039702"/>
            <a:ext cx="2968094" cy="1367225"/>
            <a:chOff x="-1098750" y="4039702"/>
            <a:chExt cx="2968094" cy="1367225"/>
          </a:xfrm>
        </p:grpSpPr>
        <p:sp>
          <p:nvSpPr>
            <p:cNvPr id="218" name="Google Shape;218;p21"/>
            <p:cNvSpPr/>
            <p:nvPr/>
          </p:nvSpPr>
          <p:spPr>
            <a:xfrm>
              <a:off x="-768" y="4411350"/>
              <a:ext cx="1870112" cy="732352"/>
            </a:xfrm>
            <a:custGeom>
              <a:avLst/>
              <a:gdLst/>
              <a:ahLst/>
              <a:cxnLst/>
              <a:rect l="l" t="t" r="r" b="b"/>
              <a:pathLst>
                <a:path w="58441" h="22886" extrusionOk="0">
                  <a:moveTo>
                    <a:pt x="43747" y="14765"/>
                  </a:moveTo>
                  <a:cubicBezTo>
                    <a:pt x="42890" y="14765"/>
                    <a:pt x="42033" y="14813"/>
                    <a:pt x="41175" y="14980"/>
                  </a:cubicBezTo>
                  <a:cubicBezTo>
                    <a:pt x="36936" y="15742"/>
                    <a:pt x="32364" y="18742"/>
                    <a:pt x="26530" y="18742"/>
                  </a:cubicBezTo>
                  <a:cubicBezTo>
                    <a:pt x="22148" y="18742"/>
                    <a:pt x="17075" y="17051"/>
                    <a:pt x="10931" y="11479"/>
                  </a:cubicBezTo>
                  <a:cubicBezTo>
                    <a:pt x="7716" y="8574"/>
                    <a:pt x="4144" y="4096"/>
                    <a:pt x="0" y="0"/>
                  </a:cubicBezTo>
                  <a:lnTo>
                    <a:pt x="0" y="22886"/>
                  </a:lnTo>
                  <a:lnTo>
                    <a:pt x="58441" y="22886"/>
                  </a:lnTo>
                  <a:cubicBezTo>
                    <a:pt x="55297" y="18004"/>
                    <a:pt x="49558" y="14765"/>
                    <a:pt x="43747" y="14765"/>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21"/>
            <p:cNvSpPr/>
            <p:nvPr/>
          </p:nvSpPr>
          <p:spPr>
            <a:xfrm>
              <a:off x="0" y="4772566"/>
              <a:ext cx="1454784" cy="370400"/>
            </a:xfrm>
            <a:custGeom>
              <a:avLst/>
              <a:gdLst/>
              <a:ahLst/>
              <a:cxnLst/>
              <a:rect l="l" t="t" r="r" b="b"/>
              <a:pathLst>
                <a:path w="45462" h="11575" extrusionOk="0">
                  <a:moveTo>
                    <a:pt x="2215" y="7549"/>
                  </a:moveTo>
                  <a:cubicBezTo>
                    <a:pt x="1453" y="8669"/>
                    <a:pt x="714" y="9907"/>
                    <a:pt x="0" y="11122"/>
                  </a:cubicBezTo>
                  <a:lnTo>
                    <a:pt x="0" y="11574"/>
                  </a:lnTo>
                  <a:lnTo>
                    <a:pt x="45462" y="11574"/>
                  </a:lnTo>
                  <a:cubicBezTo>
                    <a:pt x="35412" y="10241"/>
                    <a:pt x="24410" y="0"/>
                    <a:pt x="14503" y="0"/>
                  </a:cubicBezTo>
                  <a:cubicBezTo>
                    <a:pt x="10145" y="24"/>
                    <a:pt x="5977" y="1977"/>
                    <a:pt x="2215" y="7549"/>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1"/>
            <p:cNvSpPr/>
            <p:nvPr/>
          </p:nvSpPr>
          <p:spPr>
            <a:xfrm>
              <a:off x="-1098750" y="4039702"/>
              <a:ext cx="2137400" cy="1367225"/>
            </a:xfrm>
            <a:custGeom>
              <a:avLst/>
              <a:gdLst/>
              <a:ahLst/>
              <a:cxnLst/>
              <a:rect l="l" t="t" r="r" b="b"/>
              <a:pathLst>
                <a:path w="85496" h="54689" fill="none" extrusionOk="0">
                  <a:moveTo>
                    <a:pt x="1" y="10141"/>
                  </a:moveTo>
                  <a:cubicBezTo>
                    <a:pt x="9862" y="7973"/>
                    <a:pt x="18114" y="17694"/>
                    <a:pt x="14267" y="26820"/>
                  </a:cubicBezTo>
                  <a:cubicBezTo>
                    <a:pt x="12379" y="31226"/>
                    <a:pt x="7868" y="30666"/>
                    <a:pt x="8812" y="25142"/>
                  </a:cubicBezTo>
                  <a:cubicBezTo>
                    <a:pt x="13044" y="0"/>
                    <a:pt x="82838" y="1434"/>
                    <a:pt x="71998" y="25561"/>
                  </a:cubicBezTo>
                  <a:cubicBezTo>
                    <a:pt x="67557" y="35457"/>
                    <a:pt x="65529" y="38429"/>
                    <a:pt x="67277" y="44269"/>
                  </a:cubicBezTo>
                  <a:cubicBezTo>
                    <a:pt x="69515" y="51682"/>
                    <a:pt x="78642" y="54689"/>
                    <a:pt x="85495" y="54689"/>
                  </a:cubicBezTo>
                </a:path>
              </a:pathLst>
            </a:custGeom>
            <a:noFill/>
            <a:ln w="19050" cap="flat" cmpd="sng">
              <a:solidFill>
                <a:schemeClr val="dk1"/>
              </a:solidFill>
              <a:prstDash val="dash"/>
              <a:miter lim="3496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wo columns 1">
  <p:cSld name="CUSTOM_10">
    <p:spTree>
      <p:nvGrpSpPr>
        <p:cNvPr id="1" name="Shape 221"/>
        <p:cNvGrpSpPr/>
        <p:nvPr/>
      </p:nvGrpSpPr>
      <p:grpSpPr>
        <a:xfrm>
          <a:off x="0" y="0"/>
          <a:ext cx="0" cy="0"/>
          <a:chOff x="0" y="0"/>
          <a:chExt cx="0" cy="0"/>
        </a:xfrm>
      </p:grpSpPr>
      <p:sp>
        <p:nvSpPr>
          <p:cNvPr id="222" name="Google Shape;222;p22"/>
          <p:cNvSpPr txBox="1">
            <a:spLocks noGrp="1"/>
          </p:cNvSpPr>
          <p:nvPr>
            <p:ph type="title"/>
          </p:nvPr>
        </p:nvSpPr>
        <p:spPr>
          <a:xfrm>
            <a:off x="720000" y="540000"/>
            <a:ext cx="7704000" cy="676800"/>
          </a:xfrm>
          <a:prstGeom prst="rect">
            <a:avLst/>
          </a:prstGeom>
        </p:spPr>
        <p:txBody>
          <a:bodyPr spcFirstLastPara="1" wrap="square" lIns="91425" tIns="91425" rIns="91425" bIns="91425" anchor="b" anchorCtr="0">
            <a:noAutofit/>
          </a:bodyPr>
          <a:lstStyle>
            <a:lvl1pPr lvl="0" rtl="0">
              <a:spcBef>
                <a:spcPts val="0"/>
              </a:spcBef>
              <a:spcAft>
                <a:spcPts val="0"/>
              </a:spcAft>
              <a:buSzPts val="4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23" name="Google Shape;223;p22"/>
          <p:cNvSpPr txBox="1">
            <a:spLocks noGrp="1"/>
          </p:cNvSpPr>
          <p:nvPr>
            <p:ph type="body" idx="1"/>
          </p:nvPr>
        </p:nvSpPr>
        <p:spPr>
          <a:xfrm>
            <a:off x="720000" y="1216800"/>
            <a:ext cx="3660300" cy="33867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Clr>
                <a:schemeClr val="lt2"/>
              </a:buClr>
              <a:buSzPts val="1200"/>
              <a:buChar char="●"/>
              <a:defRPr sz="1200" b="1"/>
            </a:lvl1pPr>
            <a:lvl2pPr marL="914400" lvl="1" indent="-317500" rtl="0">
              <a:lnSpc>
                <a:spcPct val="115000"/>
              </a:lnSpc>
              <a:spcBef>
                <a:spcPts val="0"/>
              </a:spcBef>
              <a:spcAft>
                <a:spcPts val="0"/>
              </a:spcAft>
              <a:buSzPts val="1400"/>
              <a:buChar char="○"/>
              <a:defRPr/>
            </a:lvl2pPr>
            <a:lvl3pPr marL="1371600" lvl="2" indent="-317500" rtl="0">
              <a:lnSpc>
                <a:spcPct val="115000"/>
              </a:lnSpc>
              <a:spcBef>
                <a:spcPts val="0"/>
              </a:spcBef>
              <a:spcAft>
                <a:spcPts val="0"/>
              </a:spcAft>
              <a:buSzPts val="1400"/>
              <a:buChar char="■"/>
              <a:defRPr/>
            </a:lvl3pPr>
            <a:lvl4pPr marL="1828800" lvl="3" indent="-317500" rtl="0">
              <a:lnSpc>
                <a:spcPct val="115000"/>
              </a:lnSpc>
              <a:spcBef>
                <a:spcPts val="0"/>
              </a:spcBef>
              <a:spcAft>
                <a:spcPts val="0"/>
              </a:spcAft>
              <a:buSzPts val="1400"/>
              <a:buChar char="●"/>
              <a:defRPr/>
            </a:lvl4pPr>
            <a:lvl5pPr marL="2286000" lvl="4" indent="-317500" rtl="0">
              <a:lnSpc>
                <a:spcPct val="115000"/>
              </a:lnSpc>
              <a:spcBef>
                <a:spcPts val="0"/>
              </a:spcBef>
              <a:spcAft>
                <a:spcPts val="0"/>
              </a:spcAft>
              <a:buSzPts val="1400"/>
              <a:buChar char="○"/>
              <a:defRPr/>
            </a:lvl5pPr>
            <a:lvl6pPr marL="2743200" lvl="5" indent="-317500" rtl="0">
              <a:lnSpc>
                <a:spcPct val="115000"/>
              </a:lnSpc>
              <a:spcBef>
                <a:spcPts val="0"/>
              </a:spcBef>
              <a:spcAft>
                <a:spcPts val="0"/>
              </a:spcAft>
              <a:buSzPts val="1400"/>
              <a:buChar char="■"/>
              <a:defRPr/>
            </a:lvl6pPr>
            <a:lvl7pPr marL="3200400" lvl="6" indent="-317500" rtl="0">
              <a:lnSpc>
                <a:spcPct val="115000"/>
              </a:lnSpc>
              <a:spcBef>
                <a:spcPts val="0"/>
              </a:spcBef>
              <a:spcAft>
                <a:spcPts val="0"/>
              </a:spcAft>
              <a:buSzPts val="1400"/>
              <a:buChar char="●"/>
              <a:defRPr/>
            </a:lvl7pPr>
            <a:lvl8pPr marL="3657600" lvl="7" indent="-317500" rtl="0">
              <a:lnSpc>
                <a:spcPct val="115000"/>
              </a:lnSpc>
              <a:spcBef>
                <a:spcPts val="0"/>
              </a:spcBef>
              <a:spcAft>
                <a:spcPts val="0"/>
              </a:spcAft>
              <a:buSzPts val="1400"/>
              <a:buChar char="○"/>
              <a:defRPr/>
            </a:lvl8pPr>
            <a:lvl9pPr marL="4114800" lvl="8" indent="-317500" rtl="0">
              <a:lnSpc>
                <a:spcPct val="115000"/>
              </a:lnSpc>
              <a:spcBef>
                <a:spcPts val="0"/>
              </a:spcBef>
              <a:spcAft>
                <a:spcPts val="0"/>
              </a:spcAft>
              <a:buSzPts val="1400"/>
              <a:buChar char="■"/>
              <a:defRPr/>
            </a:lvl9pPr>
          </a:lstStyle>
          <a:p>
            <a:endParaRPr/>
          </a:p>
        </p:txBody>
      </p:sp>
      <p:sp>
        <p:nvSpPr>
          <p:cNvPr id="224" name="Google Shape;224;p22"/>
          <p:cNvSpPr txBox="1">
            <a:spLocks noGrp="1"/>
          </p:cNvSpPr>
          <p:nvPr>
            <p:ph type="body" idx="2"/>
          </p:nvPr>
        </p:nvSpPr>
        <p:spPr>
          <a:xfrm>
            <a:off x="4763740" y="1216800"/>
            <a:ext cx="3660300" cy="3386700"/>
          </a:xfrm>
          <a:prstGeom prst="rect">
            <a:avLst/>
          </a:prstGeom>
          <a:noFill/>
          <a:ln>
            <a:noFill/>
          </a:ln>
        </p:spPr>
        <p:txBody>
          <a:bodyPr spcFirstLastPara="1" wrap="square" lIns="91425" tIns="91425" rIns="91425" bIns="91425" anchor="t" anchorCtr="0">
            <a:noAutofit/>
          </a:bodyPr>
          <a:lstStyle>
            <a:lvl1pPr marL="457200" lvl="0" indent="-304800" rtl="0">
              <a:lnSpc>
                <a:spcPct val="100000"/>
              </a:lnSpc>
              <a:spcBef>
                <a:spcPts val="0"/>
              </a:spcBef>
              <a:spcAft>
                <a:spcPts val="0"/>
              </a:spcAft>
              <a:buClr>
                <a:schemeClr val="lt2"/>
              </a:buClr>
              <a:buSzPts val="1200"/>
              <a:buFont typeface="Montserrat"/>
              <a:buChar char="●"/>
              <a:defRPr sz="2200" b="1">
                <a:solidFill>
                  <a:schemeClr val="dk1"/>
                </a:solidFill>
                <a:latin typeface="Didact Gothic"/>
                <a:ea typeface="Didact Gothic"/>
                <a:cs typeface="Didact Gothic"/>
                <a:sym typeface="Didact Gothic"/>
              </a:defRPr>
            </a:lvl1pPr>
            <a:lvl2pPr marL="914400" lvl="1" indent="-317500" rtl="0">
              <a:lnSpc>
                <a:spcPct val="115000"/>
              </a:lnSpc>
              <a:spcBef>
                <a:spcPts val="0"/>
              </a:spcBef>
              <a:spcAft>
                <a:spcPts val="0"/>
              </a:spcAft>
              <a:buClr>
                <a:schemeClr val="dk1"/>
              </a:buClr>
              <a:buSzPts val="1400"/>
              <a:buFont typeface="Montserrat"/>
              <a:buChar char="○"/>
              <a:defRPr/>
            </a:lvl2pPr>
            <a:lvl3pPr marL="1371600" lvl="2" indent="-317500" rtl="0">
              <a:lnSpc>
                <a:spcPct val="115000"/>
              </a:lnSpc>
              <a:spcBef>
                <a:spcPts val="0"/>
              </a:spcBef>
              <a:spcAft>
                <a:spcPts val="0"/>
              </a:spcAft>
              <a:buClr>
                <a:schemeClr val="dk1"/>
              </a:buClr>
              <a:buSzPts val="1400"/>
              <a:buFont typeface="Montserrat"/>
              <a:buChar char="■"/>
              <a:defRPr/>
            </a:lvl3pPr>
            <a:lvl4pPr marL="1828800" lvl="3" indent="-317500" rtl="0">
              <a:lnSpc>
                <a:spcPct val="115000"/>
              </a:lnSpc>
              <a:spcBef>
                <a:spcPts val="0"/>
              </a:spcBef>
              <a:spcAft>
                <a:spcPts val="0"/>
              </a:spcAft>
              <a:buClr>
                <a:schemeClr val="dk1"/>
              </a:buClr>
              <a:buSzPts val="1400"/>
              <a:buFont typeface="Montserrat"/>
              <a:buChar char="●"/>
              <a:defRPr/>
            </a:lvl4pPr>
            <a:lvl5pPr marL="2286000" lvl="4" indent="-317500" rtl="0">
              <a:lnSpc>
                <a:spcPct val="115000"/>
              </a:lnSpc>
              <a:spcBef>
                <a:spcPts val="0"/>
              </a:spcBef>
              <a:spcAft>
                <a:spcPts val="0"/>
              </a:spcAft>
              <a:buClr>
                <a:schemeClr val="dk1"/>
              </a:buClr>
              <a:buSzPts val="1400"/>
              <a:buFont typeface="Montserrat"/>
              <a:buChar char="○"/>
              <a:defRPr/>
            </a:lvl5pPr>
            <a:lvl6pPr marL="2743200" lvl="5" indent="-317500" rtl="0">
              <a:lnSpc>
                <a:spcPct val="115000"/>
              </a:lnSpc>
              <a:spcBef>
                <a:spcPts val="0"/>
              </a:spcBef>
              <a:spcAft>
                <a:spcPts val="0"/>
              </a:spcAft>
              <a:buClr>
                <a:schemeClr val="dk1"/>
              </a:buClr>
              <a:buSzPts val="1400"/>
              <a:buFont typeface="Montserrat"/>
              <a:buChar char="■"/>
              <a:defRPr/>
            </a:lvl6pPr>
            <a:lvl7pPr marL="3200400" lvl="6" indent="-317500" rtl="0">
              <a:lnSpc>
                <a:spcPct val="115000"/>
              </a:lnSpc>
              <a:spcBef>
                <a:spcPts val="0"/>
              </a:spcBef>
              <a:spcAft>
                <a:spcPts val="0"/>
              </a:spcAft>
              <a:buClr>
                <a:schemeClr val="dk1"/>
              </a:buClr>
              <a:buSzPts val="1400"/>
              <a:buFont typeface="Montserrat"/>
              <a:buChar char="●"/>
              <a:defRPr/>
            </a:lvl7pPr>
            <a:lvl8pPr marL="3657600" lvl="7" indent="-317500" rtl="0">
              <a:lnSpc>
                <a:spcPct val="115000"/>
              </a:lnSpc>
              <a:spcBef>
                <a:spcPts val="0"/>
              </a:spcBef>
              <a:spcAft>
                <a:spcPts val="0"/>
              </a:spcAft>
              <a:buClr>
                <a:schemeClr val="dk1"/>
              </a:buClr>
              <a:buSzPts val="1400"/>
              <a:buFont typeface="Montserrat"/>
              <a:buChar char="○"/>
              <a:defRPr/>
            </a:lvl8pPr>
            <a:lvl9pPr marL="4114800" lvl="8" indent="-317500" rtl="0">
              <a:lnSpc>
                <a:spcPct val="115000"/>
              </a:lnSpc>
              <a:spcBef>
                <a:spcPts val="0"/>
              </a:spcBef>
              <a:spcAft>
                <a:spcPts val="0"/>
              </a:spcAft>
              <a:buClr>
                <a:schemeClr val="dk1"/>
              </a:buClr>
              <a:buSzPts val="1400"/>
              <a:buFont typeface="Montserrat"/>
              <a:buChar char="■"/>
              <a:defRPr/>
            </a:lvl9pPr>
          </a:lstStyle>
          <a:p>
            <a:endParaRPr/>
          </a:p>
        </p:txBody>
      </p:sp>
      <p:grpSp>
        <p:nvGrpSpPr>
          <p:cNvPr id="225" name="Google Shape;225;p22"/>
          <p:cNvGrpSpPr/>
          <p:nvPr/>
        </p:nvGrpSpPr>
        <p:grpSpPr>
          <a:xfrm>
            <a:off x="-349034" y="3365875"/>
            <a:ext cx="3617930" cy="2207688"/>
            <a:chOff x="-349034" y="3365875"/>
            <a:chExt cx="3617930" cy="2207688"/>
          </a:xfrm>
        </p:grpSpPr>
        <p:sp>
          <p:nvSpPr>
            <p:cNvPr id="226" name="Google Shape;226;p22"/>
            <p:cNvSpPr/>
            <p:nvPr/>
          </p:nvSpPr>
          <p:spPr>
            <a:xfrm>
              <a:off x="-384" y="3964790"/>
              <a:ext cx="1534816" cy="1178912"/>
            </a:xfrm>
            <a:custGeom>
              <a:avLst/>
              <a:gdLst/>
              <a:ahLst/>
              <a:cxnLst/>
              <a:rect l="l" t="t" r="r" b="b"/>
              <a:pathLst>
                <a:path w="47963" h="36841" extrusionOk="0">
                  <a:moveTo>
                    <a:pt x="0" y="0"/>
                  </a:moveTo>
                  <a:lnTo>
                    <a:pt x="0" y="36841"/>
                  </a:lnTo>
                  <a:lnTo>
                    <a:pt x="47962" y="36841"/>
                  </a:lnTo>
                  <a:cubicBezTo>
                    <a:pt x="23957" y="30744"/>
                    <a:pt x="15575" y="6930"/>
                    <a:pt x="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2"/>
            <p:cNvSpPr/>
            <p:nvPr/>
          </p:nvSpPr>
          <p:spPr>
            <a:xfrm>
              <a:off x="-384" y="4585846"/>
              <a:ext cx="3269280" cy="557856"/>
            </a:xfrm>
            <a:custGeom>
              <a:avLst/>
              <a:gdLst/>
              <a:ahLst/>
              <a:cxnLst/>
              <a:rect l="l" t="t" r="r" b="b"/>
              <a:pathLst>
                <a:path w="102165" h="17433" extrusionOk="0">
                  <a:moveTo>
                    <a:pt x="86589" y="1906"/>
                  </a:moveTo>
                  <a:cubicBezTo>
                    <a:pt x="85280" y="1358"/>
                    <a:pt x="83946" y="1144"/>
                    <a:pt x="82517" y="1144"/>
                  </a:cubicBezTo>
                  <a:cubicBezTo>
                    <a:pt x="76516" y="1144"/>
                    <a:pt x="69729" y="5407"/>
                    <a:pt x="63847" y="9169"/>
                  </a:cubicBezTo>
                  <a:cubicBezTo>
                    <a:pt x="57583" y="13146"/>
                    <a:pt x="52178" y="14670"/>
                    <a:pt x="47367" y="14670"/>
                  </a:cubicBezTo>
                  <a:cubicBezTo>
                    <a:pt x="34745" y="14670"/>
                    <a:pt x="25958" y="4311"/>
                    <a:pt x="15027" y="858"/>
                  </a:cubicBezTo>
                  <a:cubicBezTo>
                    <a:pt x="13217" y="263"/>
                    <a:pt x="11312" y="1"/>
                    <a:pt x="9407" y="1"/>
                  </a:cubicBezTo>
                  <a:cubicBezTo>
                    <a:pt x="6192" y="1"/>
                    <a:pt x="2953" y="787"/>
                    <a:pt x="0" y="2192"/>
                  </a:cubicBezTo>
                  <a:lnTo>
                    <a:pt x="0" y="17433"/>
                  </a:lnTo>
                  <a:lnTo>
                    <a:pt x="102164" y="17433"/>
                  </a:lnTo>
                  <a:cubicBezTo>
                    <a:pt x="94210" y="11979"/>
                    <a:pt x="94091" y="4907"/>
                    <a:pt x="86589" y="190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2"/>
            <p:cNvSpPr/>
            <p:nvPr/>
          </p:nvSpPr>
          <p:spPr>
            <a:xfrm flipH="1">
              <a:off x="-349034" y="3365875"/>
              <a:ext cx="2375653" cy="2207688"/>
            </a:xfrm>
            <a:custGeom>
              <a:avLst/>
              <a:gdLst/>
              <a:ahLst/>
              <a:cxnLst/>
              <a:rect l="l" t="t" r="r" b="b"/>
              <a:pathLst>
                <a:path w="147236" h="136826" fill="none" extrusionOk="0">
                  <a:moveTo>
                    <a:pt x="147236" y="26254"/>
                  </a:moveTo>
                  <a:cubicBezTo>
                    <a:pt x="141064" y="18700"/>
                    <a:pt x="126479" y="0"/>
                    <a:pt x="109130" y="7062"/>
                  </a:cubicBezTo>
                  <a:cubicBezTo>
                    <a:pt x="99089" y="11146"/>
                    <a:pt x="93961" y="23674"/>
                    <a:pt x="95650" y="34391"/>
                  </a:cubicBezTo>
                  <a:cubicBezTo>
                    <a:pt x="98997" y="55823"/>
                    <a:pt x="121105" y="71698"/>
                    <a:pt x="121351" y="93776"/>
                  </a:cubicBezTo>
                  <a:cubicBezTo>
                    <a:pt x="121627" y="121841"/>
                    <a:pt x="87636" y="136826"/>
                    <a:pt x="67032" y="117604"/>
                  </a:cubicBezTo>
                  <a:cubicBezTo>
                    <a:pt x="59110" y="110234"/>
                    <a:pt x="55118" y="99088"/>
                    <a:pt x="46213" y="93008"/>
                  </a:cubicBezTo>
                  <a:cubicBezTo>
                    <a:pt x="27544" y="80143"/>
                    <a:pt x="1" y="95526"/>
                    <a:pt x="124" y="123346"/>
                  </a:cubicBezTo>
                </a:path>
              </a:pathLst>
            </a:custGeom>
            <a:noFill/>
            <a:ln w="19050" cap="flat" cmpd="sng">
              <a:solidFill>
                <a:schemeClr val="dk1"/>
              </a:solidFill>
              <a:prstDash val="dash"/>
              <a:miter lim="307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9" name="Google Shape;229;p22"/>
          <p:cNvGrpSpPr/>
          <p:nvPr/>
        </p:nvGrpSpPr>
        <p:grpSpPr>
          <a:xfrm>
            <a:off x="5707456" y="-287475"/>
            <a:ext cx="3567113" cy="2207688"/>
            <a:chOff x="5707456" y="-287475"/>
            <a:chExt cx="3567113" cy="2207688"/>
          </a:xfrm>
        </p:grpSpPr>
        <p:sp>
          <p:nvSpPr>
            <p:cNvPr id="230" name="Google Shape;230;p22"/>
            <p:cNvSpPr/>
            <p:nvPr/>
          </p:nvSpPr>
          <p:spPr>
            <a:xfrm>
              <a:off x="5707456" y="-202"/>
              <a:ext cx="3436928" cy="602048"/>
            </a:xfrm>
            <a:custGeom>
              <a:avLst/>
              <a:gdLst/>
              <a:ahLst/>
              <a:cxnLst/>
              <a:rect l="l" t="t" r="r" b="b"/>
              <a:pathLst>
                <a:path w="107404" h="18814" extrusionOk="0">
                  <a:moveTo>
                    <a:pt x="17766" y="16908"/>
                  </a:moveTo>
                  <a:cubicBezTo>
                    <a:pt x="19076" y="17432"/>
                    <a:pt x="20433" y="17646"/>
                    <a:pt x="21862" y="17646"/>
                  </a:cubicBezTo>
                  <a:cubicBezTo>
                    <a:pt x="27863" y="17646"/>
                    <a:pt x="34651" y="13407"/>
                    <a:pt x="40509" y="9645"/>
                  </a:cubicBezTo>
                  <a:cubicBezTo>
                    <a:pt x="46796" y="5668"/>
                    <a:pt x="52178" y="4144"/>
                    <a:pt x="57012" y="4144"/>
                  </a:cubicBezTo>
                  <a:cubicBezTo>
                    <a:pt x="69634" y="4144"/>
                    <a:pt x="78422" y="14503"/>
                    <a:pt x="89329" y="17956"/>
                  </a:cubicBezTo>
                  <a:cubicBezTo>
                    <a:pt x="91162" y="18551"/>
                    <a:pt x="93068" y="18813"/>
                    <a:pt x="94973" y="18813"/>
                  </a:cubicBezTo>
                  <a:cubicBezTo>
                    <a:pt x="99307" y="18813"/>
                    <a:pt x="103713" y="17361"/>
                    <a:pt x="107404" y="14908"/>
                  </a:cubicBezTo>
                  <a:lnTo>
                    <a:pt x="107404" y="0"/>
                  </a:lnTo>
                  <a:lnTo>
                    <a:pt x="0" y="0"/>
                  </a:lnTo>
                  <a:cubicBezTo>
                    <a:pt x="10217" y="5573"/>
                    <a:pt x="9622" y="13646"/>
                    <a:pt x="17766" y="16908"/>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2"/>
            <p:cNvSpPr/>
            <p:nvPr/>
          </p:nvSpPr>
          <p:spPr>
            <a:xfrm>
              <a:off x="7181280" y="-202"/>
              <a:ext cx="1963104" cy="895424"/>
            </a:xfrm>
            <a:custGeom>
              <a:avLst/>
              <a:gdLst/>
              <a:ahLst/>
              <a:cxnLst/>
              <a:rect l="l" t="t" r="r" b="b"/>
              <a:pathLst>
                <a:path w="61347" h="27982" extrusionOk="0">
                  <a:moveTo>
                    <a:pt x="61347" y="0"/>
                  </a:moveTo>
                  <a:lnTo>
                    <a:pt x="6693" y="0"/>
                  </a:lnTo>
                  <a:lnTo>
                    <a:pt x="4406" y="3667"/>
                  </a:lnTo>
                  <a:cubicBezTo>
                    <a:pt x="1" y="12407"/>
                    <a:pt x="8050" y="21219"/>
                    <a:pt x="17671" y="21219"/>
                  </a:cubicBezTo>
                  <a:cubicBezTo>
                    <a:pt x="19814" y="21219"/>
                    <a:pt x="22029" y="20790"/>
                    <a:pt x="24196" y="19814"/>
                  </a:cubicBezTo>
                  <a:cubicBezTo>
                    <a:pt x="26482" y="18813"/>
                    <a:pt x="29959" y="16170"/>
                    <a:pt x="33317" y="16170"/>
                  </a:cubicBezTo>
                  <a:cubicBezTo>
                    <a:pt x="34175" y="16170"/>
                    <a:pt x="35032" y="16337"/>
                    <a:pt x="35865" y="16789"/>
                  </a:cubicBezTo>
                  <a:cubicBezTo>
                    <a:pt x="38842" y="18313"/>
                    <a:pt x="38795" y="22124"/>
                    <a:pt x="40652" y="24648"/>
                  </a:cubicBezTo>
                  <a:cubicBezTo>
                    <a:pt x="42367" y="26934"/>
                    <a:pt x="44748" y="27982"/>
                    <a:pt x="47439" y="27982"/>
                  </a:cubicBezTo>
                  <a:cubicBezTo>
                    <a:pt x="51988" y="27982"/>
                    <a:pt x="57346" y="25005"/>
                    <a:pt x="61323" y="20099"/>
                  </a:cubicBezTo>
                  <a:lnTo>
                    <a:pt x="6132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2"/>
            <p:cNvSpPr/>
            <p:nvPr/>
          </p:nvSpPr>
          <p:spPr>
            <a:xfrm rot="10800000" flipH="1">
              <a:off x="6898916" y="-287475"/>
              <a:ext cx="2375653" cy="2207688"/>
            </a:xfrm>
            <a:custGeom>
              <a:avLst/>
              <a:gdLst/>
              <a:ahLst/>
              <a:cxnLst/>
              <a:rect l="l" t="t" r="r" b="b"/>
              <a:pathLst>
                <a:path w="147236" h="136826" fill="none" extrusionOk="0">
                  <a:moveTo>
                    <a:pt x="147236" y="26254"/>
                  </a:moveTo>
                  <a:cubicBezTo>
                    <a:pt x="141064" y="18700"/>
                    <a:pt x="126479" y="0"/>
                    <a:pt x="109130" y="7062"/>
                  </a:cubicBezTo>
                  <a:cubicBezTo>
                    <a:pt x="99089" y="11146"/>
                    <a:pt x="93961" y="23674"/>
                    <a:pt x="95650" y="34391"/>
                  </a:cubicBezTo>
                  <a:cubicBezTo>
                    <a:pt x="98997" y="55823"/>
                    <a:pt x="121105" y="71698"/>
                    <a:pt x="121351" y="93776"/>
                  </a:cubicBezTo>
                  <a:cubicBezTo>
                    <a:pt x="121627" y="121841"/>
                    <a:pt x="87636" y="136826"/>
                    <a:pt x="67032" y="117604"/>
                  </a:cubicBezTo>
                  <a:cubicBezTo>
                    <a:pt x="59110" y="110234"/>
                    <a:pt x="55118" y="99088"/>
                    <a:pt x="46213" y="93008"/>
                  </a:cubicBezTo>
                  <a:cubicBezTo>
                    <a:pt x="27544" y="80143"/>
                    <a:pt x="1" y="95526"/>
                    <a:pt x="124" y="123346"/>
                  </a:cubicBezTo>
                </a:path>
              </a:pathLst>
            </a:custGeom>
            <a:noFill/>
            <a:ln w="19050" cap="flat" cmpd="sng">
              <a:solidFill>
                <a:schemeClr val="dk1"/>
              </a:solidFill>
              <a:prstDash val="dash"/>
              <a:miter lim="307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wo columns 2">
  <p:cSld name="CUSTOM_10_1">
    <p:spTree>
      <p:nvGrpSpPr>
        <p:cNvPr id="1" name="Shape 233"/>
        <p:cNvGrpSpPr/>
        <p:nvPr/>
      </p:nvGrpSpPr>
      <p:grpSpPr>
        <a:xfrm>
          <a:off x="0" y="0"/>
          <a:ext cx="0" cy="0"/>
          <a:chOff x="0" y="0"/>
          <a:chExt cx="0" cy="0"/>
        </a:xfrm>
      </p:grpSpPr>
      <p:sp>
        <p:nvSpPr>
          <p:cNvPr id="234" name="Google Shape;234;p23"/>
          <p:cNvSpPr txBox="1">
            <a:spLocks noGrp="1"/>
          </p:cNvSpPr>
          <p:nvPr>
            <p:ph type="subTitle" idx="1"/>
          </p:nvPr>
        </p:nvSpPr>
        <p:spPr>
          <a:xfrm>
            <a:off x="6177600" y="1511650"/>
            <a:ext cx="2246400" cy="3384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dk1"/>
              </a:buClr>
              <a:buSzPts val="2400"/>
              <a:buFont typeface="Bebas Neue"/>
              <a:buNone/>
              <a:defRPr sz="3000" b="1">
                <a:solidFill>
                  <a:schemeClr val="dk1"/>
                </a:solidFill>
                <a:latin typeface="Didact Gothic"/>
                <a:ea typeface="Didact Gothic"/>
                <a:cs typeface="Didact Gothic"/>
                <a:sym typeface="Didact Gothic"/>
              </a:defRPr>
            </a:lvl1pPr>
            <a:lvl2pPr lvl="1" algn="ctr" rtl="0">
              <a:lnSpc>
                <a:spcPct val="100000"/>
              </a:lnSpc>
              <a:spcBef>
                <a:spcPts val="0"/>
              </a:spcBef>
              <a:spcAft>
                <a:spcPts val="0"/>
              </a:spcAft>
              <a:buClr>
                <a:schemeClr val="dk1"/>
              </a:buClr>
              <a:buSzPts val="2500"/>
              <a:buFont typeface="Bebas Neue"/>
              <a:buNone/>
              <a:defRPr sz="25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500"/>
              <a:buFont typeface="Bebas Neue"/>
              <a:buNone/>
              <a:defRPr sz="25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500"/>
              <a:buFont typeface="Bebas Neue"/>
              <a:buNone/>
              <a:defRPr sz="25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500"/>
              <a:buFont typeface="Bebas Neue"/>
              <a:buNone/>
              <a:defRPr sz="25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500"/>
              <a:buFont typeface="Bebas Neue"/>
              <a:buNone/>
              <a:defRPr sz="25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500"/>
              <a:buFont typeface="Bebas Neue"/>
              <a:buNone/>
              <a:defRPr sz="25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500"/>
              <a:buFont typeface="Bebas Neue"/>
              <a:buNone/>
              <a:defRPr sz="25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500"/>
              <a:buFont typeface="Bebas Neue"/>
              <a:buNone/>
              <a:defRPr sz="2500">
                <a:solidFill>
                  <a:schemeClr val="dk1"/>
                </a:solidFill>
                <a:latin typeface="Bebas Neue"/>
                <a:ea typeface="Bebas Neue"/>
                <a:cs typeface="Bebas Neue"/>
                <a:sym typeface="Bebas Neue"/>
              </a:defRPr>
            </a:lvl9pPr>
          </a:lstStyle>
          <a:p>
            <a:endParaRPr/>
          </a:p>
        </p:txBody>
      </p:sp>
      <p:sp>
        <p:nvSpPr>
          <p:cNvPr id="235" name="Google Shape;235;p23"/>
          <p:cNvSpPr txBox="1">
            <a:spLocks noGrp="1"/>
          </p:cNvSpPr>
          <p:nvPr>
            <p:ph type="subTitle" idx="2"/>
          </p:nvPr>
        </p:nvSpPr>
        <p:spPr>
          <a:xfrm>
            <a:off x="6177600" y="3006388"/>
            <a:ext cx="2246400" cy="3384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dk1"/>
              </a:buClr>
              <a:buSzPts val="2400"/>
              <a:buFont typeface="Bebas Neue"/>
              <a:buNone/>
              <a:defRPr sz="3000" b="1">
                <a:solidFill>
                  <a:schemeClr val="dk1"/>
                </a:solidFill>
                <a:latin typeface="Didact Gothic"/>
                <a:ea typeface="Didact Gothic"/>
                <a:cs typeface="Didact Gothic"/>
                <a:sym typeface="Didact Gothic"/>
              </a:defRPr>
            </a:lvl1pPr>
            <a:lvl2pPr lvl="1" algn="ctr" rtl="0">
              <a:lnSpc>
                <a:spcPct val="100000"/>
              </a:lnSpc>
              <a:spcBef>
                <a:spcPts val="0"/>
              </a:spcBef>
              <a:spcAft>
                <a:spcPts val="0"/>
              </a:spcAft>
              <a:buClr>
                <a:schemeClr val="dk1"/>
              </a:buClr>
              <a:buSzPts val="2500"/>
              <a:buFont typeface="Bebas Neue"/>
              <a:buNone/>
              <a:defRPr sz="25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500"/>
              <a:buFont typeface="Bebas Neue"/>
              <a:buNone/>
              <a:defRPr sz="25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500"/>
              <a:buFont typeface="Bebas Neue"/>
              <a:buNone/>
              <a:defRPr sz="25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500"/>
              <a:buFont typeface="Bebas Neue"/>
              <a:buNone/>
              <a:defRPr sz="25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500"/>
              <a:buFont typeface="Bebas Neue"/>
              <a:buNone/>
              <a:defRPr sz="25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500"/>
              <a:buFont typeface="Bebas Neue"/>
              <a:buNone/>
              <a:defRPr sz="25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500"/>
              <a:buFont typeface="Bebas Neue"/>
              <a:buNone/>
              <a:defRPr sz="25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500"/>
              <a:buFont typeface="Bebas Neue"/>
              <a:buNone/>
              <a:defRPr sz="2500">
                <a:solidFill>
                  <a:schemeClr val="dk1"/>
                </a:solidFill>
                <a:latin typeface="Bebas Neue"/>
                <a:ea typeface="Bebas Neue"/>
                <a:cs typeface="Bebas Neue"/>
                <a:sym typeface="Bebas Neue"/>
              </a:defRPr>
            </a:lvl9pPr>
          </a:lstStyle>
          <a:p>
            <a:endParaRPr/>
          </a:p>
        </p:txBody>
      </p:sp>
      <p:sp>
        <p:nvSpPr>
          <p:cNvPr id="236" name="Google Shape;236;p23"/>
          <p:cNvSpPr txBox="1">
            <a:spLocks noGrp="1"/>
          </p:cNvSpPr>
          <p:nvPr>
            <p:ph type="subTitle" idx="3"/>
          </p:nvPr>
        </p:nvSpPr>
        <p:spPr>
          <a:xfrm>
            <a:off x="6177600" y="1850050"/>
            <a:ext cx="2246400" cy="7200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Font typeface="Montserrat"/>
              <a:buNone/>
              <a:defRPr>
                <a:solidFill>
                  <a:schemeClr val="dk1"/>
                </a:solidFill>
                <a:latin typeface="Montserrat Medium"/>
                <a:ea typeface="Montserrat Medium"/>
                <a:cs typeface="Montserrat Medium"/>
                <a:sym typeface="Montserrat Medium"/>
              </a:defRPr>
            </a:lvl1pPr>
            <a:lvl2pPr lvl="1" algn="ctr"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2pPr>
            <a:lvl3pPr lvl="2" algn="ctr"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3pPr>
            <a:lvl4pPr lvl="3" algn="ctr"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4pPr>
            <a:lvl5pPr lvl="4" algn="ctr"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5pPr>
            <a:lvl6pPr lvl="5" algn="ctr"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6pPr>
            <a:lvl7pPr lvl="6" algn="ctr"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7pPr>
            <a:lvl8pPr lvl="7" algn="ctr"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8pPr>
            <a:lvl9pPr lvl="8" algn="ctr"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9pPr>
          </a:lstStyle>
          <a:p>
            <a:endParaRPr/>
          </a:p>
        </p:txBody>
      </p:sp>
      <p:sp>
        <p:nvSpPr>
          <p:cNvPr id="237" name="Google Shape;237;p23"/>
          <p:cNvSpPr txBox="1">
            <a:spLocks noGrp="1"/>
          </p:cNvSpPr>
          <p:nvPr>
            <p:ph type="subTitle" idx="4"/>
          </p:nvPr>
        </p:nvSpPr>
        <p:spPr>
          <a:xfrm>
            <a:off x="6177600" y="3344788"/>
            <a:ext cx="2246400" cy="7200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Font typeface="Montserrat"/>
              <a:buNone/>
              <a:defRPr>
                <a:solidFill>
                  <a:schemeClr val="dk1"/>
                </a:solidFill>
                <a:latin typeface="Montserrat Medium"/>
                <a:ea typeface="Montserrat Medium"/>
                <a:cs typeface="Montserrat Medium"/>
                <a:sym typeface="Montserrat Medium"/>
              </a:defRPr>
            </a:lvl1pPr>
            <a:lvl2pPr lvl="1" algn="ctr"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2pPr>
            <a:lvl3pPr lvl="2" algn="ctr"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3pPr>
            <a:lvl4pPr lvl="3" algn="ctr"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4pPr>
            <a:lvl5pPr lvl="4" algn="ctr"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5pPr>
            <a:lvl6pPr lvl="5" algn="ctr"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6pPr>
            <a:lvl7pPr lvl="6" algn="ctr"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7pPr>
            <a:lvl8pPr lvl="7" algn="ctr"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8pPr>
            <a:lvl9pPr lvl="8" algn="ctr"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9pPr>
          </a:lstStyle>
          <a:p>
            <a:endParaRPr/>
          </a:p>
        </p:txBody>
      </p:sp>
      <p:sp>
        <p:nvSpPr>
          <p:cNvPr id="238" name="Google Shape;238;p23"/>
          <p:cNvSpPr txBox="1">
            <a:spLocks noGrp="1"/>
          </p:cNvSpPr>
          <p:nvPr>
            <p:ph type="title"/>
          </p:nvPr>
        </p:nvSpPr>
        <p:spPr>
          <a:xfrm>
            <a:off x="720000" y="540000"/>
            <a:ext cx="7704000" cy="676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239" name="Google Shape;239;p23"/>
          <p:cNvGrpSpPr/>
          <p:nvPr/>
        </p:nvGrpSpPr>
        <p:grpSpPr>
          <a:xfrm flipH="1">
            <a:off x="-129600" y="-287475"/>
            <a:ext cx="3567113" cy="2207688"/>
            <a:chOff x="5707456" y="-287475"/>
            <a:chExt cx="3567113" cy="2207688"/>
          </a:xfrm>
        </p:grpSpPr>
        <p:sp>
          <p:nvSpPr>
            <p:cNvPr id="240" name="Google Shape;240;p23"/>
            <p:cNvSpPr/>
            <p:nvPr/>
          </p:nvSpPr>
          <p:spPr>
            <a:xfrm>
              <a:off x="5707456" y="-202"/>
              <a:ext cx="3436928" cy="602048"/>
            </a:xfrm>
            <a:custGeom>
              <a:avLst/>
              <a:gdLst/>
              <a:ahLst/>
              <a:cxnLst/>
              <a:rect l="l" t="t" r="r" b="b"/>
              <a:pathLst>
                <a:path w="107404" h="18814" extrusionOk="0">
                  <a:moveTo>
                    <a:pt x="17766" y="16908"/>
                  </a:moveTo>
                  <a:cubicBezTo>
                    <a:pt x="19076" y="17432"/>
                    <a:pt x="20433" y="17646"/>
                    <a:pt x="21862" y="17646"/>
                  </a:cubicBezTo>
                  <a:cubicBezTo>
                    <a:pt x="27863" y="17646"/>
                    <a:pt x="34651" y="13407"/>
                    <a:pt x="40509" y="9645"/>
                  </a:cubicBezTo>
                  <a:cubicBezTo>
                    <a:pt x="46796" y="5668"/>
                    <a:pt x="52178" y="4144"/>
                    <a:pt x="57012" y="4144"/>
                  </a:cubicBezTo>
                  <a:cubicBezTo>
                    <a:pt x="69634" y="4144"/>
                    <a:pt x="78422" y="14503"/>
                    <a:pt x="89329" y="17956"/>
                  </a:cubicBezTo>
                  <a:cubicBezTo>
                    <a:pt x="91162" y="18551"/>
                    <a:pt x="93068" y="18813"/>
                    <a:pt x="94973" y="18813"/>
                  </a:cubicBezTo>
                  <a:cubicBezTo>
                    <a:pt x="99307" y="18813"/>
                    <a:pt x="103713" y="17361"/>
                    <a:pt x="107404" y="14908"/>
                  </a:cubicBezTo>
                  <a:lnTo>
                    <a:pt x="107404" y="0"/>
                  </a:lnTo>
                  <a:lnTo>
                    <a:pt x="0" y="0"/>
                  </a:lnTo>
                  <a:cubicBezTo>
                    <a:pt x="10217" y="5573"/>
                    <a:pt x="9622" y="13646"/>
                    <a:pt x="17766" y="16908"/>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3"/>
            <p:cNvSpPr/>
            <p:nvPr/>
          </p:nvSpPr>
          <p:spPr>
            <a:xfrm>
              <a:off x="7181280" y="-202"/>
              <a:ext cx="1963104" cy="895424"/>
            </a:xfrm>
            <a:custGeom>
              <a:avLst/>
              <a:gdLst/>
              <a:ahLst/>
              <a:cxnLst/>
              <a:rect l="l" t="t" r="r" b="b"/>
              <a:pathLst>
                <a:path w="61347" h="27982" extrusionOk="0">
                  <a:moveTo>
                    <a:pt x="61347" y="0"/>
                  </a:moveTo>
                  <a:lnTo>
                    <a:pt x="6693" y="0"/>
                  </a:lnTo>
                  <a:lnTo>
                    <a:pt x="4406" y="3667"/>
                  </a:lnTo>
                  <a:cubicBezTo>
                    <a:pt x="1" y="12407"/>
                    <a:pt x="8050" y="21219"/>
                    <a:pt x="17671" y="21219"/>
                  </a:cubicBezTo>
                  <a:cubicBezTo>
                    <a:pt x="19814" y="21219"/>
                    <a:pt x="22029" y="20790"/>
                    <a:pt x="24196" y="19814"/>
                  </a:cubicBezTo>
                  <a:cubicBezTo>
                    <a:pt x="26482" y="18813"/>
                    <a:pt x="29959" y="16170"/>
                    <a:pt x="33317" y="16170"/>
                  </a:cubicBezTo>
                  <a:cubicBezTo>
                    <a:pt x="34175" y="16170"/>
                    <a:pt x="35032" y="16337"/>
                    <a:pt x="35865" y="16789"/>
                  </a:cubicBezTo>
                  <a:cubicBezTo>
                    <a:pt x="38842" y="18313"/>
                    <a:pt x="38795" y="22124"/>
                    <a:pt x="40652" y="24648"/>
                  </a:cubicBezTo>
                  <a:cubicBezTo>
                    <a:pt x="42367" y="26934"/>
                    <a:pt x="44748" y="27982"/>
                    <a:pt x="47439" y="27982"/>
                  </a:cubicBezTo>
                  <a:cubicBezTo>
                    <a:pt x="51988" y="27982"/>
                    <a:pt x="57346" y="25005"/>
                    <a:pt x="61323" y="20099"/>
                  </a:cubicBezTo>
                  <a:lnTo>
                    <a:pt x="6132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3"/>
            <p:cNvSpPr/>
            <p:nvPr/>
          </p:nvSpPr>
          <p:spPr>
            <a:xfrm rot="10800000" flipH="1">
              <a:off x="6898916" y="-287475"/>
              <a:ext cx="2375653" cy="2207688"/>
            </a:xfrm>
            <a:custGeom>
              <a:avLst/>
              <a:gdLst/>
              <a:ahLst/>
              <a:cxnLst/>
              <a:rect l="l" t="t" r="r" b="b"/>
              <a:pathLst>
                <a:path w="147236" h="136826" fill="none" extrusionOk="0">
                  <a:moveTo>
                    <a:pt x="147236" y="26254"/>
                  </a:moveTo>
                  <a:cubicBezTo>
                    <a:pt x="141064" y="18700"/>
                    <a:pt x="126479" y="0"/>
                    <a:pt x="109130" y="7062"/>
                  </a:cubicBezTo>
                  <a:cubicBezTo>
                    <a:pt x="99089" y="11146"/>
                    <a:pt x="93961" y="23674"/>
                    <a:pt x="95650" y="34391"/>
                  </a:cubicBezTo>
                  <a:cubicBezTo>
                    <a:pt x="98997" y="55823"/>
                    <a:pt x="121105" y="71698"/>
                    <a:pt x="121351" y="93776"/>
                  </a:cubicBezTo>
                  <a:cubicBezTo>
                    <a:pt x="121627" y="121841"/>
                    <a:pt x="87636" y="136826"/>
                    <a:pt x="67032" y="117604"/>
                  </a:cubicBezTo>
                  <a:cubicBezTo>
                    <a:pt x="59110" y="110234"/>
                    <a:pt x="55118" y="99088"/>
                    <a:pt x="46213" y="93008"/>
                  </a:cubicBezTo>
                  <a:cubicBezTo>
                    <a:pt x="27544" y="80143"/>
                    <a:pt x="1" y="95526"/>
                    <a:pt x="124" y="123346"/>
                  </a:cubicBezTo>
                </a:path>
              </a:pathLst>
            </a:custGeom>
            <a:noFill/>
            <a:ln w="19050" cap="flat" cmpd="sng">
              <a:solidFill>
                <a:schemeClr val="dk1"/>
              </a:solidFill>
              <a:prstDash val="dash"/>
              <a:miter lim="307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3" name="Google Shape;243;p23"/>
          <p:cNvGrpSpPr/>
          <p:nvPr/>
        </p:nvGrpSpPr>
        <p:grpSpPr>
          <a:xfrm flipH="1">
            <a:off x="5876073" y="3365875"/>
            <a:ext cx="3617930" cy="2207688"/>
            <a:chOff x="-349034" y="3365875"/>
            <a:chExt cx="3617930" cy="2207688"/>
          </a:xfrm>
        </p:grpSpPr>
        <p:sp>
          <p:nvSpPr>
            <p:cNvPr id="244" name="Google Shape;244;p23"/>
            <p:cNvSpPr/>
            <p:nvPr/>
          </p:nvSpPr>
          <p:spPr>
            <a:xfrm>
              <a:off x="-384" y="3964790"/>
              <a:ext cx="1534816" cy="1178912"/>
            </a:xfrm>
            <a:custGeom>
              <a:avLst/>
              <a:gdLst/>
              <a:ahLst/>
              <a:cxnLst/>
              <a:rect l="l" t="t" r="r" b="b"/>
              <a:pathLst>
                <a:path w="47963" h="36841" extrusionOk="0">
                  <a:moveTo>
                    <a:pt x="0" y="0"/>
                  </a:moveTo>
                  <a:lnTo>
                    <a:pt x="0" y="36841"/>
                  </a:lnTo>
                  <a:lnTo>
                    <a:pt x="47962" y="36841"/>
                  </a:lnTo>
                  <a:cubicBezTo>
                    <a:pt x="23957" y="30744"/>
                    <a:pt x="15575" y="6930"/>
                    <a:pt x="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3"/>
            <p:cNvSpPr/>
            <p:nvPr/>
          </p:nvSpPr>
          <p:spPr>
            <a:xfrm>
              <a:off x="-384" y="4585846"/>
              <a:ext cx="3269280" cy="557856"/>
            </a:xfrm>
            <a:custGeom>
              <a:avLst/>
              <a:gdLst/>
              <a:ahLst/>
              <a:cxnLst/>
              <a:rect l="l" t="t" r="r" b="b"/>
              <a:pathLst>
                <a:path w="102165" h="17433" extrusionOk="0">
                  <a:moveTo>
                    <a:pt x="86589" y="1906"/>
                  </a:moveTo>
                  <a:cubicBezTo>
                    <a:pt x="85280" y="1358"/>
                    <a:pt x="83946" y="1144"/>
                    <a:pt x="82517" y="1144"/>
                  </a:cubicBezTo>
                  <a:cubicBezTo>
                    <a:pt x="76516" y="1144"/>
                    <a:pt x="69729" y="5407"/>
                    <a:pt x="63847" y="9169"/>
                  </a:cubicBezTo>
                  <a:cubicBezTo>
                    <a:pt x="57583" y="13146"/>
                    <a:pt x="52178" y="14670"/>
                    <a:pt x="47367" y="14670"/>
                  </a:cubicBezTo>
                  <a:cubicBezTo>
                    <a:pt x="34745" y="14670"/>
                    <a:pt x="25958" y="4311"/>
                    <a:pt x="15027" y="858"/>
                  </a:cubicBezTo>
                  <a:cubicBezTo>
                    <a:pt x="13217" y="263"/>
                    <a:pt x="11312" y="1"/>
                    <a:pt x="9407" y="1"/>
                  </a:cubicBezTo>
                  <a:cubicBezTo>
                    <a:pt x="6192" y="1"/>
                    <a:pt x="2953" y="787"/>
                    <a:pt x="0" y="2192"/>
                  </a:cubicBezTo>
                  <a:lnTo>
                    <a:pt x="0" y="17433"/>
                  </a:lnTo>
                  <a:lnTo>
                    <a:pt x="102164" y="17433"/>
                  </a:lnTo>
                  <a:cubicBezTo>
                    <a:pt x="94210" y="11979"/>
                    <a:pt x="94091" y="4907"/>
                    <a:pt x="86589" y="190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3"/>
            <p:cNvSpPr/>
            <p:nvPr/>
          </p:nvSpPr>
          <p:spPr>
            <a:xfrm flipH="1">
              <a:off x="-349034" y="3365875"/>
              <a:ext cx="2375653" cy="2207688"/>
            </a:xfrm>
            <a:custGeom>
              <a:avLst/>
              <a:gdLst/>
              <a:ahLst/>
              <a:cxnLst/>
              <a:rect l="l" t="t" r="r" b="b"/>
              <a:pathLst>
                <a:path w="147236" h="136826" fill="none" extrusionOk="0">
                  <a:moveTo>
                    <a:pt x="147236" y="26254"/>
                  </a:moveTo>
                  <a:cubicBezTo>
                    <a:pt x="141064" y="18700"/>
                    <a:pt x="126479" y="0"/>
                    <a:pt x="109130" y="7062"/>
                  </a:cubicBezTo>
                  <a:cubicBezTo>
                    <a:pt x="99089" y="11146"/>
                    <a:pt x="93961" y="23674"/>
                    <a:pt x="95650" y="34391"/>
                  </a:cubicBezTo>
                  <a:cubicBezTo>
                    <a:pt x="98997" y="55823"/>
                    <a:pt x="121105" y="71698"/>
                    <a:pt x="121351" y="93776"/>
                  </a:cubicBezTo>
                  <a:cubicBezTo>
                    <a:pt x="121627" y="121841"/>
                    <a:pt x="87636" y="136826"/>
                    <a:pt x="67032" y="117604"/>
                  </a:cubicBezTo>
                  <a:cubicBezTo>
                    <a:pt x="59110" y="110234"/>
                    <a:pt x="55118" y="99088"/>
                    <a:pt x="46213" y="93008"/>
                  </a:cubicBezTo>
                  <a:cubicBezTo>
                    <a:pt x="27544" y="80143"/>
                    <a:pt x="1" y="95526"/>
                    <a:pt x="124" y="123346"/>
                  </a:cubicBezTo>
                </a:path>
              </a:pathLst>
            </a:custGeom>
            <a:noFill/>
            <a:ln w="19050" cap="flat" cmpd="sng">
              <a:solidFill>
                <a:schemeClr val="dk1"/>
              </a:solidFill>
              <a:prstDash val="dash"/>
              <a:miter lim="307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three columns">
  <p:cSld name="CUSTOM_3_2">
    <p:spTree>
      <p:nvGrpSpPr>
        <p:cNvPr id="1" name="Shape 247"/>
        <p:cNvGrpSpPr/>
        <p:nvPr/>
      </p:nvGrpSpPr>
      <p:grpSpPr>
        <a:xfrm>
          <a:off x="0" y="0"/>
          <a:ext cx="0" cy="0"/>
          <a:chOff x="0" y="0"/>
          <a:chExt cx="0" cy="0"/>
        </a:xfrm>
      </p:grpSpPr>
      <p:sp>
        <p:nvSpPr>
          <p:cNvPr id="248" name="Google Shape;248;p24"/>
          <p:cNvSpPr txBox="1">
            <a:spLocks noGrp="1"/>
          </p:cNvSpPr>
          <p:nvPr>
            <p:ph type="title"/>
          </p:nvPr>
        </p:nvSpPr>
        <p:spPr>
          <a:xfrm>
            <a:off x="720000" y="2813262"/>
            <a:ext cx="2246400" cy="338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3000">
                <a:solidFill>
                  <a:schemeClr val="dk1"/>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249" name="Google Shape;249;p24"/>
          <p:cNvSpPr txBox="1">
            <a:spLocks noGrp="1"/>
          </p:cNvSpPr>
          <p:nvPr>
            <p:ph type="subTitle" idx="1"/>
          </p:nvPr>
        </p:nvSpPr>
        <p:spPr>
          <a:xfrm>
            <a:off x="720000" y="3151652"/>
            <a:ext cx="2246400" cy="7200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Montserrat"/>
              <a:buNone/>
              <a:defRPr sz="1400">
                <a:solidFill>
                  <a:schemeClr val="dk1"/>
                </a:solidFill>
                <a:latin typeface="Montserrat Medium"/>
                <a:ea typeface="Montserrat Medium"/>
                <a:cs typeface="Montserrat Medium"/>
                <a:sym typeface="Montserrat Medium"/>
              </a:defRPr>
            </a:lvl1pPr>
            <a:lvl2pPr lvl="1" algn="ctr"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2pPr>
            <a:lvl3pPr lvl="2" algn="ctr"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3pPr>
            <a:lvl4pPr lvl="3" algn="ctr"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4pPr>
            <a:lvl5pPr lvl="4" algn="ctr"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5pPr>
            <a:lvl6pPr lvl="5" algn="ctr"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6pPr>
            <a:lvl7pPr lvl="6" algn="ctr"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7pPr>
            <a:lvl8pPr lvl="7" algn="ctr"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8pPr>
            <a:lvl9pPr lvl="8" algn="ctr"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9pPr>
          </a:lstStyle>
          <a:p>
            <a:endParaRPr/>
          </a:p>
        </p:txBody>
      </p:sp>
      <p:sp>
        <p:nvSpPr>
          <p:cNvPr id="250" name="Google Shape;250;p24"/>
          <p:cNvSpPr txBox="1">
            <a:spLocks noGrp="1"/>
          </p:cNvSpPr>
          <p:nvPr>
            <p:ph type="title" idx="2"/>
          </p:nvPr>
        </p:nvSpPr>
        <p:spPr>
          <a:xfrm>
            <a:off x="6177600" y="2813262"/>
            <a:ext cx="2246400" cy="338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3000">
                <a:solidFill>
                  <a:schemeClr val="dk1"/>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251" name="Google Shape;251;p24"/>
          <p:cNvSpPr txBox="1">
            <a:spLocks noGrp="1"/>
          </p:cNvSpPr>
          <p:nvPr>
            <p:ph type="subTitle" idx="3"/>
          </p:nvPr>
        </p:nvSpPr>
        <p:spPr>
          <a:xfrm>
            <a:off x="6177600" y="3151652"/>
            <a:ext cx="2246400" cy="7200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Montserrat"/>
              <a:buNone/>
              <a:defRPr sz="1400">
                <a:solidFill>
                  <a:schemeClr val="dk1"/>
                </a:solidFill>
                <a:latin typeface="Montserrat Medium"/>
                <a:ea typeface="Montserrat Medium"/>
                <a:cs typeface="Montserrat Medium"/>
                <a:sym typeface="Montserrat Medium"/>
              </a:defRPr>
            </a:lvl1pPr>
            <a:lvl2pPr lvl="1" algn="ctr"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2pPr>
            <a:lvl3pPr lvl="2" algn="ctr"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3pPr>
            <a:lvl4pPr lvl="3" algn="ctr"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4pPr>
            <a:lvl5pPr lvl="4" algn="ctr"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5pPr>
            <a:lvl6pPr lvl="5" algn="ctr"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6pPr>
            <a:lvl7pPr lvl="6" algn="ctr"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7pPr>
            <a:lvl8pPr lvl="7" algn="ctr"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8pPr>
            <a:lvl9pPr lvl="8" algn="ctr"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9pPr>
          </a:lstStyle>
          <a:p>
            <a:endParaRPr/>
          </a:p>
        </p:txBody>
      </p:sp>
      <p:sp>
        <p:nvSpPr>
          <p:cNvPr id="252" name="Google Shape;252;p24"/>
          <p:cNvSpPr txBox="1">
            <a:spLocks noGrp="1"/>
          </p:cNvSpPr>
          <p:nvPr>
            <p:ph type="title" idx="4"/>
          </p:nvPr>
        </p:nvSpPr>
        <p:spPr>
          <a:xfrm>
            <a:off x="3448800" y="2813262"/>
            <a:ext cx="2246400" cy="338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3000">
                <a:solidFill>
                  <a:schemeClr val="dk1"/>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253" name="Google Shape;253;p24"/>
          <p:cNvSpPr txBox="1">
            <a:spLocks noGrp="1"/>
          </p:cNvSpPr>
          <p:nvPr>
            <p:ph type="subTitle" idx="5"/>
          </p:nvPr>
        </p:nvSpPr>
        <p:spPr>
          <a:xfrm>
            <a:off x="3448800" y="3151663"/>
            <a:ext cx="2246400" cy="7200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Montserrat"/>
              <a:buNone/>
              <a:defRPr sz="1400">
                <a:solidFill>
                  <a:schemeClr val="dk1"/>
                </a:solidFill>
                <a:latin typeface="Montserrat Medium"/>
                <a:ea typeface="Montserrat Medium"/>
                <a:cs typeface="Montserrat Medium"/>
                <a:sym typeface="Montserrat Medium"/>
              </a:defRPr>
            </a:lvl1pPr>
            <a:lvl2pPr lvl="1" algn="ctr"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2pPr>
            <a:lvl3pPr lvl="2" algn="ctr"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3pPr>
            <a:lvl4pPr lvl="3" algn="ctr"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4pPr>
            <a:lvl5pPr lvl="4" algn="ctr"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5pPr>
            <a:lvl6pPr lvl="5" algn="ctr"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6pPr>
            <a:lvl7pPr lvl="6" algn="ctr"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7pPr>
            <a:lvl8pPr lvl="7" algn="ctr"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8pPr>
            <a:lvl9pPr lvl="8" algn="ctr"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9pPr>
          </a:lstStyle>
          <a:p>
            <a:endParaRPr/>
          </a:p>
        </p:txBody>
      </p:sp>
      <p:sp>
        <p:nvSpPr>
          <p:cNvPr id="254" name="Google Shape;254;p24"/>
          <p:cNvSpPr txBox="1">
            <a:spLocks noGrp="1"/>
          </p:cNvSpPr>
          <p:nvPr>
            <p:ph type="title" idx="6"/>
          </p:nvPr>
        </p:nvSpPr>
        <p:spPr>
          <a:xfrm>
            <a:off x="720000" y="540000"/>
            <a:ext cx="7704000" cy="676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255" name="Google Shape;255;p24"/>
          <p:cNvGrpSpPr/>
          <p:nvPr/>
        </p:nvGrpSpPr>
        <p:grpSpPr>
          <a:xfrm flipH="1">
            <a:off x="-129600" y="-287475"/>
            <a:ext cx="3567113" cy="2207688"/>
            <a:chOff x="5707456" y="-287475"/>
            <a:chExt cx="3567113" cy="2207688"/>
          </a:xfrm>
        </p:grpSpPr>
        <p:sp>
          <p:nvSpPr>
            <p:cNvPr id="256" name="Google Shape;256;p24"/>
            <p:cNvSpPr/>
            <p:nvPr/>
          </p:nvSpPr>
          <p:spPr>
            <a:xfrm>
              <a:off x="5707456" y="-202"/>
              <a:ext cx="3436928" cy="602048"/>
            </a:xfrm>
            <a:custGeom>
              <a:avLst/>
              <a:gdLst/>
              <a:ahLst/>
              <a:cxnLst/>
              <a:rect l="l" t="t" r="r" b="b"/>
              <a:pathLst>
                <a:path w="107404" h="18814" extrusionOk="0">
                  <a:moveTo>
                    <a:pt x="17766" y="16908"/>
                  </a:moveTo>
                  <a:cubicBezTo>
                    <a:pt x="19076" y="17432"/>
                    <a:pt x="20433" y="17646"/>
                    <a:pt x="21862" y="17646"/>
                  </a:cubicBezTo>
                  <a:cubicBezTo>
                    <a:pt x="27863" y="17646"/>
                    <a:pt x="34651" y="13407"/>
                    <a:pt x="40509" y="9645"/>
                  </a:cubicBezTo>
                  <a:cubicBezTo>
                    <a:pt x="46796" y="5668"/>
                    <a:pt x="52178" y="4144"/>
                    <a:pt x="57012" y="4144"/>
                  </a:cubicBezTo>
                  <a:cubicBezTo>
                    <a:pt x="69634" y="4144"/>
                    <a:pt x="78422" y="14503"/>
                    <a:pt x="89329" y="17956"/>
                  </a:cubicBezTo>
                  <a:cubicBezTo>
                    <a:pt x="91162" y="18551"/>
                    <a:pt x="93068" y="18813"/>
                    <a:pt x="94973" y="18813"/>
                  </a:cubicBezTo>
                  <a:cubicBezTo>
                    <a:pt x="99307" y="18813"/>
                    <a:pt x="103713" y="17361"/>
                    <a:pt x="107404" y="14908"/>
                  </a:cubicBezTo>
                  <a:lnTo>
                    <a:pt x="107404" y="0"/>
                  </a:lnTo>
                  <a:lnTo>
                    <a:pt x="0" y="0"/>
                  </a:lnTo>
                  <a:cubicBezTo>
                    <a:pt x="10217" y="5573"/>
                    <a:pt x="9622" y="13646"/>
                    <a:pt x="17766" y="16908"/>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4"/>
            <p:cNvSpPr/>
            <p:nvPr/>
          </p:nvSpPr>
          <p:spPr>
            <a:xfrm>
              <a:off x="7181280" y="-202"/>
              <a:ext cx="1963104" cy="895424"/>
            </a:xfrm>
            <a:custGeom>
              <a:avLst/>
              <a:gdLst/>
              <a:ahLst/>
              <a:cxnLst/>
              <a:rect l="l" t="t" r="r" b="b"/>
              <a:pathLst>
                <a:path w="61347" h="27982" extrusionOk="0">
                  <a:moveTo>
                    <a:pt x="61347" y="0"/>
                  </a:moveTo>
                  <a:lnTo>
                    <a:pt x="6693" y="0"/>
                  </a:lnTo>
                  <a:lnTo>
                    <a:pt x="4406" y="3667"/>
                  </a:lnTo>
                  <a:cubicBezTo>
                    <a:pt x="1" y="12407"/>
                    <a:pt x="8050" y="21219"/>
                    <a:pt x="17671" y="21219"/>
                  </a:cubicBezTo>
                  <a:cubicBezTo>
                    <a:pt x="19814" y="21219"/>
                    <a:pt x="22029" y="20790"/>
                    <a:pt x="24196" y="19814"/>
                  </a:cubicBezTo>
                  <a:cubicBezTo>
                    <a:pt x="26482" y="18813"/>
                    <a:pt x="29959" y="16170"/>
                    <a:pt x="33317" y="16170"/>
                  </a:cubicBezTo>
                  <a:cubicBezTo>
                    <a:pt x="34175" y="16170"/>
                    <a:pt x="35032" y="16337"/>
                    <a:pt x="35865" y="16789"/>
                  </a:cubicBezTo>
                  <a:cubicBezTo>
                    <a:pt x="38842" y="18313"/>
                    <a:pt x="38795" y="22124"/>
                    <a:pt x="40652" y="24648"/>
                  </a:cubicBezTo>
                  <a:cubicBezTo>
                    <a:pt x="42367" y="26934"/>
                    <a:pt x="44748" y="27982"/>
                    <a:pt x="47439" y="27982"/>
                  </a:cubicBezTo>
                  <a:cubicBezTo>
                    <a:pt x="51988" y="27982"/>
                    <a:pt x="57346" y="25005"/>
                    <a:pt x="61323" y="20099"/>
                  </a:cubicBezTo>
                  <a:lnTo>
                    <a:pt x="6132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4"/>
            <p:cNvSpPr/>
            <p:nvPr/>
          </p:nvSpPr>
          <p:spPr>
            <a:xfrm rot="10800000" flipH="1">
              <a:off x="6898916" y="-287475"/>
              <a:ext cx="2375653" cy="2207688"/>
            </a:xfrm>
            <a:custGeom>
              <a:avLst/>
              <a:gdLst/>
              <a:ahLst/>
              <a:cxnLst/>
              <a:rect l="l" t="t" r="r" b="b"/>
              <a:pathLst>
                <a:path w="147236" h="136826" fill="none" extrusionOk="0">
                  <a:moveTo>
                    <a:pt x="147236" y="26254"/>
                  </a:moveTo>
                  <a:cubicBezTo>
                    <a:pt x="141064" y="18700"/>
                    <a:pt x="126479" y="0"/>
                    <a:pt x="109130" y="7062"/>
                  </a:cubicBezTo>
                  <a:cubicBezTo>
                    <a:pt x="99089" y="11146"/>
                    <a:pt x="93961" y="23674"/>
                    <a:pt x="95650" y="34391"/>
                  </a:cubicBezTo>
                  <a:cubicBezTo>
                    <a:pt x="98997" y="55823"/>
                    <a:pt x="121105" y="71698"/>
                    <a:pt x="121351" y="93776"/>
                  </a:cubicBezTo>
                  <a:cubicBezTo>
                    <a:pt x="121627" y="121841"/>
                    <a:pt x="87636" y="136826"/>
                    <a:pt x="67032" y="117604"/>
                  </a:cubicBezTo>
                  <a:cubicBezTo>
                    <a:pt x="59110" y="110234"/>
                    <a:pt x="55118" y="99088"/>
                    <a:pt x="46213" y="93008"/>
                  </a:cubicBezTo>
                  <a:cubicBezTo>
                    <a:pt x="27544" y="80143"/>
                    <a:pt x="1" y="95526"/>
                    <a:pt x="124" y="123346"/>
                  </a:cubicBezTo>
                </a:path>
              </a:pathLst>
            </a:custGeom>
            <a:noFill/>
            <a:ln w="19050" cap="flat" cmpd="sng">
              <a:solidFill>
                <a:schemeClr val="dk1"/>
              </a:solidFill>
              <a:prstDash val="dash"/>
              <a:miter lim="307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9" name="Google Shape;259;p24"/>
          <p:cNvGrpSpPr/>
          <p:nvPr/>
        </p:nvGrpSpPr>
        <p:grpSpPr>
          <a:xfrm flipH="1">
            <a:off x="5876073" y="3365875"/>
            <a:ext cx="3617930" cy="2207688"/>
            <a:chOff x="-349034" y="3365875"/>
            <a:chExt cx="3617930" cy="2207688"/>
          </a:xfrm>
        </p:grpSpPr>
        <p:sp>
          <p:nvSpPr>
            <p:cNvPr id="260" name="Google Shape;260;p24"/>
            <p:cNvSpPr/>
            <p:nvPr/>
          </p:nvSpPr>
          <p:spPr>
            <a:xfrm>
              <a:off x="-384" y="3964790"/>
              <a:ext cx="1534816" cy="1178912"/>
            </a:xfrm>
            <a:custGeom>
              <a:avLst/>
              <a:gdLst/>
              <a:ahLst/>
              <a:cxnLst/>
              <a:rect l="l" t="t" r="r" b="b"/>
              <a:pathLst>
                <a:path w="47963" h="36841" extrusionOk="0">
                  <a:moveTo>
                    <a:pt x="0" y="0"/>
                  </a:moveTo>
                  <a:lnTo>
                    <a:pt x="0" y="36841"/>
                  </a:lnTo>
                  <a:lnTo>
                    <a:pt x="47962" y="36841"/>
                  </a:lnTo>
                  <a:cubicBezTo>
                    <a:pt x="23957" y="30744"/>
                    <a:pt x="15575" y="6930"/>
                    <a:pt x="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24"/>
            <p:cNvSpPr/>
            <p:nvPr/>
          </p:nvSpPr>
          <p:spPr>
            <a:xfrm>
              <a:off x="-384" y="4585846"/>
              <a:ext cx="3269280" cy="557856"/>
            </a:xfrm>
            <a:custGeom>
              <a:avLst/>
              <a:gdLst/>
              <a:ahLst/>
              <a:cxnLst/>
              <a:rect l="l" t="t" r="r" b="b"/>
              <a:pathLst>
                <a:path w="102165" h="17433" extrusionOk="0">
                  <a:moveTo>
                    <a:pt x="86589" y="1906"/>
                  </a:moveTo>
                  <a:cubicBezTo>
                    <a:pt x="85280" y="1358"/>
                    <a:pt x="83946" y="1144"/>
                    <a:pt x="82517" y="1144"/>
                  </a:cubicBezTo>
                  <a:cubicBezTo>
                    <a:pt x="76516" y="1144"/>
                    <a:pt x="69729" y="5407"/>
                    <a:pt x="63847" y="9169"/>
                  </a:cubicBezTo>
                  <a:cubicBezTo>
                    <a:pt x="57583" y="13146"/>
                    <a:pt x="52178" y="14670"/>
                    <a:pt x="47367" y="14670"/>
                  </a:cubicBezTo>
                  <a:cubicBezTo>
                    <a:pt x="34745" y="14670"/>
                    <a:pt x="25958" y="4311"/>
                    <a:pt x="15027" y="858"/>
                  </a:cubicBezTo>
                  <a:cubicBezTo>
                    <a:pt x="13217" y="263"/>
                    <a:pt x="11312" y="1"/>
                    <a:pt x="9407" y="1"/>
                  </a:cubicBezTo>
                  <a:cubicBezTo>
                    <a:pt x="6192" y="1"/>
                    <a:pt x="2953" y="787"/>
                    <a:pt x="0" y="2192"/>
                  </a:cubicBezTo>
                  <a:lnTo>
                    <a:pt x="0" y="17433"/>
                  </a:lnTo>
                  <a:lnTo>
                    <a:pt x="102164" y="17433"/>
                  </a:lnTo>
                  <a:cubicBezTo>
                    <a:pt x="94210" y="11979"/>
                    <a:pt x="94091" y="4907"/>
                    <a:pt x="86589" y="190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4"/>
            <p:cNvSpPr/>
            <p:nvPr/>
          </p:nvSpPr>
          <p:spPr>
            <a:xfrm flipH="1">
              <a:off x="-349034" y="3365875"/>
              <a:ext cx="2375653" cy="2207688"/>
            </a:xfrm>
            <a:custGeom>
              <a:avLst/>
              <a:gdLst/>
              <a:ahLst/>
              <a:cxnLst/>
              <a:rect l="l" t="t" r="r" b="b"/>
              <a:pathLst>
                <a:path w="147236" h="136826" fill="none" extrusionOk="0">
                  <a:moveTo>
                    <a:pt x="147236" y="26254"/>
                  </a:moveTo>
                  <a:cubicBezTo>
                    <a:pt x="141064" y="18700"/>
                    <a:pt x="126479" y="0"/>
                    <a:pt x="109130" y="7062"/>
                  </a:cubicBezTo>
                  <a:cubicBezTo>
                    <a:pt x="99089" y="11146"/>
                    <a:pt x="93961" y="23674"/>
                    <a:pt x="95650" y="34391"/>
                  </a:cubicBezTo>
                  <a:cubicBezTo>
                    <a:pt x="98997" y="55823"/>
                    <a:pt x="121105" y="71698"/>
                    <a:pt x="121351" y="93776"/>
                  </a:cubicBezTo>
                  <a:cubicBezTo>
                    <a:pt x="121627" y="121841"/>
                    <a:pt x="87636" y="136826"/>
                    <a:pt x="67032" y="117604"/>
                  </a:cubicBezTo>
                  <a:cubicBezTo>
                    <a:pt x="59110" y="110234"/>
                    <a:pt x="55118" y="99088"/>
                    <a:pt x="46213" y="93008"/>
                  </a:cubicBezTo>
                  <a:cubicBezTo>
                    <a:pt x="27544" y="80143"/>
                    <a:pt x="1" y="95526"/>
                    <a:pt x="124" y="123346"/>
                  </a:cubicBezTo>
                </a:path>
              </a:pathLst>
            </a:custGeom>
            <a:noFill/>
            <a:ln w="19050" cap="flat" cmpd="sng">
              <a:solidFill>
                <a:schemeClr val="dk1"/>
              </a:solidFill>
              <a:prstDash val="dash"/>
              <a:miter lim="307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three columns 1">
  <p:cSld name="CUSTOM_3_1">
    <p:spTree>
      <p:nvGrpSpPr>
        <p:cNvPr id="1" name="Shape 263"/>
        <p:cNvGrpSpPr/>
        <p:nvPr/>
      </p:nvGrpSpPr>
      <p:grpSpPr>
        <a:xfrm>
          <a:off x="0" y="0"/>
          <a:ext cx="0" cy="0"/>
          <a:chOff x="0" y="0"/>
          <a:chExt cx="0" cy="0"/>
        </a:xfrm>
      </p:grpSpPr>
      <p:sp>
        <p:nvSpPr>
          <p:cNvPr id="264" name="Google Shape;264;p25"/>
          <p:cNvSpPr txBox="1">
            <a:spLocks noGrp="1"/>
          </p:cNvSpPr>
          <p:nvPr>
            <p:ph type="title"/>
          </p:nvPr>
        </p:nvSpPr>
        <p:spPr>
          <a:xfrm>
            <a:off x="720000" y="3258677"/>
            <a:ext cx="2246400" cy="338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3000">
                <a:solidFill>
                  <a:schemeClr val="dk1"/>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265" name="Google Shape;265;p25"/>
          <p:cNvSpPr txBox="1">
            <a:spLocks noGrp="1"/>
          </p:cNvSpPr>
          <p:nvPr>
            <p:ph type="subTitle" idx="1"/>
          </p:nvPr>
        </p:nvSpPr>
        <p:spPr>
          <a:xfrm>
            <a:off x="720000" y="3597077"/>
            <a:ext cx="2246400" cy="5040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Montserrat"/>
              <a:buNone/>
              <a:defRPr sz="1400">
                <a:solidFill>
                  <a:schemeClr val="dk1"/>
                </a:solidFill>
                <a:latin typeface="Montserrat Medium"/>
                <a:ea typeface="Montserrat Medium"/>
                <a:cs typeface="Montserrat Medium"/>
                <a:sym typeface="Montserrat Medium"/>
              </a:defRPr>
            </a:lvl1pPr>
            <a:lvl2pPr lvl="1" algn="ctr"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2pPr>
            <a:lvl3pPr lvl="2" algn="ctr"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3pPr>
            <a:lvl4pPr lvl="3" algn="ctr"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4pPr>
            <a:lvl5pPr lvl="4" algn="ctr"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5pPr>
            <a:lvl6pPr lvl="5" algn="ctr"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6pPr>
            <a:lvl7pPr lvl="6" algn="ctr"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7pPr>
            <a:lvl8pPr lvl="7" algn="ctr"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8pPr>
            <a:lvl9pPr lvl="8" algn="ctr"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9pPr>
          </a:lstStyle>
          <a:p>
            <a:endParaRPr/>
          </a:p>
        </p:txBody>
      </p:sp>
      <p:sp>
        <p:nvSpPr>
          <p:cNvPr id="266" name="Google Shape;266;p25"/>
          <p:cNvSpPr txBox="1">
            <a:spLocks noGrp="1"/>
          </p:cNvSpPr>
          <p:nvPr>
            <p:ph type="title" idx="2"/>
          </p:nvPr>
        </p:nvSpPr>
        <p:spPr>
          <a:xfrm>
            <a:off x="6177600" y="3257864"/>
            <a:ext cx="2246400" cy="338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3000">
                <a:solidFill>
                  <a:schemeClr val="dk1"/>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267" name="Google Shape;267;p25"/>
          <p:cNvSpPr txBox="1">
            <a:spLocks noGrp="1"/>
          </p:cNvSpPr>
          <p:nvPr>
            <p:ph type="subTitle" idx="3"/>
          </p:nvPr>
        </p:nvSpPr>
        <p:spPr>
          <a:xfrm>
            <a:off x="6177600" y="3596264"/>
            <a:ext cx="2246400" cy="5040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Montserrat"/>
              <a:buNone/>
              <a:defRPr sz="1400">
                <a:solidFill>
                  <a:schemeClr val="dk1"/>
                </a:solidFill>
                <a:latin typeface="Montserrat Medium"/>
                <a:ea typeface="Montserrat Medium"/>
                <a:cs typeface="Montserrat Medium"/>
                <a:sym typeface="Montserrat Medium"/>
              </a:defRPr>
            </a:lvl1pPr>
            <a:lvl2pPr lvl="1" algn="ctr"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2pPr>
            <a:lvl3pPr lvl="2" algn="ctr"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3pPr>
            <a:lvl4pPr lvl="3" algn="ctr"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4pPr>
            <a:lvl5pPr lvl="4" algn="ctr"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5pPr>
            <a:lvl6pPr lvl="5" algn="ctr"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6pPr>
            <a:lvl7pPr lvl="6" algn="ctr"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7pPr>
            <a:lvl8pPr lvl="7" algn="ctr"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8pPr>
            <a:lvl9pPr lvl="8" algn="ctr"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9pPr>
          </a:lstStyle>
          <a:p>
            <a:endParaRPr/>
          </a:p>
        </p:txBody>
      </p:sp>
      <p:sp>
        <p:nvSpPr>
          <p:cNvPr id="268" name="Google Shape;268;p25"/>
          <p:cNvSpPr txBox="1">
            <a:spLocks noGrp="1"/>
          </p:cNvSpPr>
          <p:nvPr>
            <p:ph type="title" idx="4"/>
          </p:nvPr>
        </p:nvSpPr>
        <p:spPr>
          <a:xfrm>
            <a:off x="3448800" y="3257864"/>
            <a:ext cx="2246400" cy="338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3000">
                <a:solidFill>
                  <a:schemeClr val="dk1"/>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269" name="Google Shape;269;p25"/>
          <p:cNvSpPr txBox="1">
            <a:spLocks noGrp="1"/>
          </p:cNvSpPr>
          <p:nvPr>
            <p:ph type="subTitle" idx="5"/>
          </p:nvPr>
        </p:nvSpPr>
        <p:spPr>
          <a:xfrm>
            <a:off x="3448800" y="3596272"/>
            <a:ext cx="2246400" cy="5040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Montserrat"/>
              <a:buNone/>
              <a:defRPr sz="1400">
                <a:solidFill>
                  <a:schemeClr val="dk1"/>
                </a:solidFill>
                <a:latin typeface="Montserrat Medium"/>
                <a:ea typeface="Montserrat Medium"/>
                <a:cs typeface="Montserrat Medium"/>
                <a:sym typeface="Montserrat Medium"/>
              </a:defRPr>
            </a:lvl1pPr>
            <a:lvl2pPr lvl="1" algn="ctr"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2pPr>
            <a:lvl3pPr lvl="2" algn="ctr"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3pPr>
            <a:lvl4pPr lvl="3" algn="ctr"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4pPr>
            <a:lvl5pPr lvl="4" algn="ctr"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5pPr>
            <a:lvl6pPr lvl="5" algn="ctr"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6pPr>
            <a:lvl7pPr lvl="6" algn="ctr"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7pPr>
            <a:lvl8pPr lvl="7" algn="ctr"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8pPr>
            <a:lvl9pPr lvl="8" algn="ctr"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9pPr>
          </a:lstStyle>
          <a:p>
            <a:endParaRPr/>
          </a:p>
        </p:txBody>
      </p:sp>
      <p:sp>
        <p:nvSpPr>
          <p:cNvPr id="270" name="Google Shape;270;p25"/>
          <p:cNvSpPr txBox="1">
            <a:spLocks noGrp="1"/>
          </p:cNvSpPr>
          <p:nvPr>
            <p:ph type="title" idx="6"/>
          </p:nvPr>
        </p:nvSpPr>
        <p:spPr>
          <a:xfrm>
            <a:off x="720000" y="540000"/>
            <a:ext cx="7704000" cy="676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271" name="Google Shape;271;p25"/>
          <p:cNvGrpSpPr/>
          <p:nvPr/>
        </p:nvGrpSpPr>
        <p:grpSpPr>
          <a:xfrm>
            <a:off x="-349034" y="3365875"/>
            <a:ext cx="3617930" cy="2207688"/>
            <a:chOff x="-349034" y="3365875"/>
            <a:chExt cx="3617930" cy="2207688"/>
          </a:xfrm>
        </p:grpSpPr>
        <p:sp>
          <p:nvSpPr>
            <p:cNvPr id="272" name="Google Shape;272;p25"/>
            <p:cNvSpPr/>
            <p:nvPr/>
          </p:nvSpPr>
          <p:spPr>
            <a:xfrm>
              <a:off x="-384" y="3964790"/>
              <a:ext cx="1534816" cy="1178912"/>
            </a:xfrm>
            <a:custGeom>
              <a:avLst/>
              <a:gdLst/>
              <a:ahLst/>
              <a:cxnLst/>
              <a:rect l="l" t="t" r="r" b="b"/>
              <a:pathLst>
                <a:path w="47963" h="36841" extrusionOk="0">
                  <a:moveTo>
                    <a:pt x="0" y="0"/>
                  </a:moveTo>
                  <a:lnTo>
                    <a:pt x="0" y="36841"/>
                  </a:lnTo>
                  <a:lnTo>
                    <a:pt x="47962" y="36841"/>
                  </a:lnTo>
                  <a:cubicBezTo>
                    <a:pt x="23957" y="30744"/>
                    <a:pt x="15575" y="6930"/>
                    <a:pt x="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5"/>
            <p:cNvSpPr/>
            <p:nvPr/>
          </p:nvSpPr>
          <p:spPr>
            <a:xfrm>
              <a:off x="-384" y="4585846"/>
              <a:ext cx="3269280" cy="557856"/>
            </a:xfrm>
            <a:custGeom>
              <a:avLst/>
              <a:gdLst/>
              <a:ahLst/>
              <a:cxnLst/>
              <a:rect l="l" t="t" r="r" b="b"/>
              <a:pathLst>
                <a:path w="102165" h="17433" extrusionOk="0">
                  <a:moveTo>
                    <a:pt x="86589" y="1906"/>
                  </a:moveTo>
                  <a:cubicBezTo>
                    <a:pt x="85280" y="1358"/>
                    <a:pt x="83946" y="1144"/>
                    <a:pt x="82517" y="1144"/>
                  </a:cubicBezTo>
                  <a:cubicBezTo>
                    <a:pt x="76516" y="1144"/>
                    <a:pt x="69729" y="5407"/>
                    <a:pt x="63847" y="9169"/>
                  </a:cubicBezTo>
                  <a:cubicBezTo>
                    <a:pt x="57583" y="13146"/>
                    <a:pt x="52178" y="14670"/>
                    <a:pt x="47367" y="14670"/>
                  </a:cubicBezTo>
                  <a:cubicBezTo>
                    <a:pt x="34745" y="14670"/>
                    <a:pt x="25958" y="4311"/>
                    <a:pt x="15027" y="858"/>
                  </a:cubicBezTo>
                  <a:cubicBezTo>
                    <a:pt x="13217" y="263"/>
                    <a:pt x="11312" y="1"/>
                    <a:pt x="9407" y="1"/>
                  </a:cubicBezTo>
                  <a:cubicBezTo>
                    <a:pt x="6192" y="1"/>
                    <a:pt x="2953" y="787"/>
                    <a:pt x="0" y="2192"/>
                  </a:cubicBezTo>
                  <a:lnTo>
                    <a:pt x="0" y="17433"/>
                  </a:lnTo>
                  <a:lnTo>
                    <a:pt x="102164" y="17433"/>
                  </a:lnTo>
                  <a:cubicBezTo>
                    <a:pt x="94210" y="11979"/>
                    <a:pt x="94091" y="4907"/>
                    <a:pt x="86589" y="190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5"/>
            <p:cNvSpPr/>
            <p:nvPr/>
          </p:nvSpPr>
          <p:spPr>
            <a:xfrm flipH="1">
              <a:off x="-349034" y="3365875"/>
              <a:ext cx="2375653" cy="2207688"/>
            </a:xfrm>
            <a:custGeom>
              <a:avLst/>
              <a:gdLst/>
              <a:ahLst/>
              <a:cxnLst/>
              <a:rect l="l" t="t" r="r" b="b"/>
              <a:pathLst>
                <a:path w="147236" h="136826" fill="none" extrusionOk="0">
                  <a:moveTo>
                    <a:pt x="147236" y="26254"/>
                  </a:moveTo>
                  <a:cubicBezTo>
                    <a:pt x="141064" y="18700"/>
                    <a:pt x="126479" y="0"/>
                    <a:pt x="109130" y="7062"/>
                  </a:cubicBezTo>
                  <a:cubicBezTo>
                    <a:pt x="99089" y="11146"/>
                    <a:pt x="93961" y="23674"/>
                    <a:pt x="95650" y="34391"/>
                  </a:cubicBezTo>
                  <a:cubicBezTo>
                    <a:pt x="98997" y="55823"/>
                    <a:pt x="121105" y="71698"/>
                    <a:pt x="121351" y="93776"/>
                  </a:cubicBezTo>
                  <a:cubicBezTo>
                    <a:pt x="121627" y="121841"/>
                    <a:pt x="87636" y="136826"/>
                    <a:pt x="67032" y="117604"/>
                  </a:cubicBezTo>
                  <a:cubicBezTo>
                    <a:pt x="59110" y="110234"/>
                    <a:pt x="55118" y="99088"/>
                    <a:pt x="46213" y="93008"/>
                  </a:cubicBezTo>
                  <a:cubicBezTo>
                    <a:pt x="27544" y="80143"/>
                    <a:pt x="1" y="95526"/>
                    <a:pt x="124" y="123346"/>
                  </a:cubicBezTo>
                </a:path>
              </a:pathLst>
            </a:custGeom>
            <a:noFill/>
            <a:ln w="19050" cap="flat" cmpd="sng">
              <a:solidFill>
                <a:schemeClr val="dk1"/>
              </a:solidFill>
              <a:prstDash val="dash"/>
              <a:miter lim="307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5" name="Google Shape;275;p25"/>
          <p:cNvGrpSpPr/>
          <p:nvPr/>
        </p:nvGrpSpPr>
        <p:grpSpPr>
          <a:xfrm>
            <a:off x="5707456" y="-287475"/>
            <a:ext cx="3567113" cy="2207688"/>
            <a:chOff x="5707456" y="-287475"/>
            <a:chExt cx="3567113" cy="2207688"/>
          </a:xfrm>
        </p:grpSpPr>
        <p:sp>
          <p:nvSpPr>
            <p:cNvPr id="276" name="Google Shape;276;p25"/>
            <p:cNvSpPr/>
            <p:nvPr/>
          </p:nvSpPr>
          <p:spPr>
            <a:xfrm>
              <a:off x="5707456" y="-202"/>
              <a:ext cx="3436928" cy="602048"/>
            </a:xfrm>
            <a:custGeom>
              <a:avLst/>
              <a:gdLst/>
              <a:ahLst/>
              <a:cxnLst/>
              <a:rect l="l" t="t" r="r" b="b"/>
              <a:pathLst>
                <a:path w="107404" h="18814" extrusionOk="0">
                  <a:moveTo>
                    <a:pt x="17766" y="16908"/>
                  </a:moveTo>
                  <a:cubicBezTo>
                    <a:pt x="19076" y="17432"/>
                    <a:pt x="20433" y="17646"/>
                    <a:pt x="21862" y="17646"/>
                  </a:cubicBezTo>
                  <a:cubicBezTo>
                    <a:pt x="27863" y="17646"/>
                    <a:pt x="34651" y="13407"/>
                    <a:pt x="40509" y="9645"/>
                  </a:cubicBezTo>
                  <a:cubicBezTo>
                    <a:pt x="46796" y="5668"/>
                    <a:pt x="52178" y="4144"/>
                    <a:pt x="57012" y="4144"/>
                  </a:cubicBezTo>
                  <a:cubicBezTo>
                    <a:pt x="69634" y="4144"/>
                    <a:pt x="78422" y="14503"/>
                    <a:pt x="89329" y="17956"/>
                  </a:cubicBezTo>
                  <a:cubicBezTo>
                    <a:pt x="91162" y="18551"/>
                    <a:pt x="93068" y="18813"/>
                    <a:pt x="94973" y="18813"/>
                  </a:cubicBezTo>
                  <a:cubicBezTo>
                    <a:pt x="99307" y="18813"/>
                    <a:pt x="103713" y="17361"/>
                    <a:pt x="107404" y="14908"/>
                  </a:cubicBezTo>
                  <a:lnTo>
                    <a:pt x="107404" y="0"/>
                  </a:lnTo>
                  <a:lnTo>
                    <a:pt x="0" y="0"/>
                  </a:lnTo>
                  <a:cubicBezTo>
                    <a:pt x="10217" y="5573"/>
                    <a:pt x="9622" y="13646"/>
                    <a:pt x="17766" y="16908"/>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25"/>
            <p:cNvSpPr/>
            <p:nvPr/>
          </p:nvSpPr>
          <p:spPr>
            <a:xfrm>
              <a:off x="7181280" y="-202"/>
              <a:ext cx="1963104" cy="895424"/>
            </a:xfrm>
            <a:custGeom>
              <a:avLst/>
              <a:gdLst/>
              <a:ahLst/>
              <a:cxnLst/>
              <a:rect l="l" t="t" r="r" b="b"/>
              <a:pathLst>
                <a:path w="61347" h="27982" extrusionOk="0">
                  <a:moveTo>
                    <a:pt x="61347" y="0"/>
                  </a:moveTo>
                  <a:lnTo>
                    <a:pt x="6693" y="0"/>
                  </a:lnTo>
                  <a:lnTo>
                    <a:pt x="4406" y="3667"/>
                  </a:lnTo>
                  <a:cubicBezTo>
                    <a:pt x="1" y="12407"/>
                    <a:pt x="8050" y="21219"/>
                    <a:pt x="17671" y="21219"/>
                  </a:cubicBezTo>
                  <a:cubicBezTo>
                    <a:pt x="19814" y="21219"/>
                    <a:pt x="22029" y="20790"/>
                    <a:pt x="24196" y="19814"/>
                  </a:cubicBezTo>
                  <a:cubicBezTo>
                    <a:pt x="26482" y="18813"/>
                    <a:pt x="29959" y="16170"/>
                    <a:pt x="33317" y="16170"/>
                  </a:cubicBezTo>
                  <a:cubicBezTo>
                    <a:pt x="34175" y="16170"/>
                    <a:pt x="35032" y="16337"/>
                    <a:pt x="35865" y="16789"/>
                  </a:cubicBezTo>
                  <a:cubicBezTo>
                    <a:pt x="38842" y="18313"/>
                    <a:pt x="38795" y="22124"/>
                    <a:pt x="40652" y="24648"/>
                  </a:cubicBezTo>
                  <a:cubicBezTo>
                    <a:pt x="42367" y="26934"/>
                    <a:pt x="44748" y="27982"/>
                    <a:pt x="47439" y="27982"/>
                  </a:cubicBezTo>
                  <a:cubicBezTo>
                    <a:pt x="51988" y="27982"/>
                    <a:pt x="57346" y="25005"/>
                    <a:pt x="61323" y="20099"/>
                  </a:cubicBezTo>
                  <a:lnTo>
                    <a:pt x="6132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25"/>
            <p:cNvSpPr/>
            <p:nvPr/>
          </p:nvSpPr>
          <p:spPr>
            <a:xfrm rot="10800000" flipH="1">
              <a:off x="6898916" y="-287475"/>
              <a:ext cx="2375653" cy="2207688"/>
            </a:xfrm>
            <a:custGeom>
              <a:avLst/>
              <a:gdLst/>
              <a:ahLst/>
              <a:cxnLst/>
              <a:rect l="l" t="t" r="r" b="b"/>
              <a:pathLst>
                <a:path w="147236" h="136826" fill="none" extrusionOk="0">
                  <a:moveTo>
                    <a:pt x="147236" y="26254"/>
                  </a:moveTo>
                  <a:cubicBezTo>
                    <a:pt x="141064" y="18700"/>
                    <a:pt x="126479" y="0"/>
                    <a:pt x="109130" y="7062"/>
                  </a:cubicBezTo>
                  <a:cubicBezTo>
                    <a:pt x="99089" y="11146"/>
                    <a:pt x="93961" y="23674"/>
                    <a:pt x="95650" y="34391"/>
                  </a:cubicBezTo>
                  <a:cubicBezTo>
                    <a:pt x="98997" y="55823"/>
                    <a:pt x="121105" y="71698"/>
                    <a:pt x="121351" y="93776"/>
                  </a:cubicBezTo>
                  <a:cubicBezTo>
                    <a:pt x="121627" y="121841"/>
                    <a:pt x="87636" y="136826"/>
                    <a:pt x="67032" y="117604"/>
                  </a:cubicBezTo>
                  <a:cubicBezTo>
                    <a:pt x="59110" y="110234"/>
                    <a:pt x="55118" y="99088"/>
                    <a:pt x="46213" y="93008"/>
                  </a:cubicBezTo>
                  <a:cubicBezTo>
                    <a:pt x="27544" y="80143"/>
                    <a:pt x="1" y="95526"/>
                    <a:pt x="124" y="123346"/>
                  </a:cubicBezTo>
                </a:path>
              </a:pathLst>
            </a:custGeom>
            <a:noFill/>
            <a:ln w="19050" cap="flat" cmpd="sng">
              <a:solidFill>
                <a:schemeClr val="dk1"/>
              </a:solidFill>
              <a:prstDash val="dash"/>
              <a:miter lim="307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four columns">
  <p:cSld name="CUSTOM_4_1">
    <p:spTree>
      <p:nvGrpSpPr>
        <p:cNvPr id="1" name="Shape 279"/>
        <p:cNvGrpSpPr/>
        <p:nvPr/>
      </p:nvGrpSpPr>
      <p:grpSpPr>
        <a:xfrm>
          <a:off x="0" y="0"/>
          <a:ext cx="0" cy="0"/>
          <a:chOff x="0" y="0"/>
          <a:chExt cx="0" cy="0"/>
        </a:xfrm>
      </p:grpSpPr>
      <p:sp>
        <p:nvSpPr>
          <p:cNvPr id="280" name="Google Shape;280;p26"/>
          <p:cNvSpPr txBox="1">
            <a:spLocks noGrp="1"/>
          </p:cNvSpPr>
          <p:nvPr>
            <p:ph type="title"/>
          </p:nvPr>
        </p:nvSpPr>
        <p:spPr>
          <a:xfrm>
            <a:off x="2129250" y="1804800"/>
            <a:ext cx="2246400" cy="3384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3000">
                <a:solidFill>
                  <a:schemeClr val="dk1"/>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281" name="Google Shape;281;p26"/>
          <p:cNvSpPr txBox="1">
            <a:spLocks noGrp="1"/>
          </p:cNvSpPr>
          <p:nvPr>
            <p:ph type="subTitle" idx="1"/>
          </p:nvPr>
        </p:nvSpPr>
        <p:spPr>
          <a:xfrm>
            <a:off x="2129250" y="2143200"/>
            <a:ext cx="2246400" cy="5040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Font typeface="Montserrat"/>
              <a:buNone/>
              <a:defRPr sz="1400">
                <a:solidFill>
                  <a:schemeClr val="dk1"/>
                </a:solidFill>
                <a:latin typeface="Montserrat Medium"/>
                <a:ea typeface="Montserrat Medium"/>
                <a:cs typeface="Montserrat Medium"/>
                <a:sym typeface="Montserrat Medium"/>
              </a:defRPr>
            </a:lvl1pPr>
            <a:lvl2pPr lvl="1" algn="ctr"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2pPr>
            <a:lvl3pPr lvl="2" algn="ctr"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3pPr>
            <a:lvl4pPr lvl="3" algn="ctr"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4pPr>
            <a:lvl5pPr lvl="4" algn="ctr"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5pPr>
            <a:lvl6pPr lvl="5" algn="ctr"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6pPr>
            <a:lvl7pPr lvl="6" algn="ctr"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7pPr>
            <a:lvl8pPr lvl="7" algn="ctr"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8pPr>
            <a:lvl9pPr lvl="8" algn="ctr"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9pPr>
          </a:lstStyle>
          <a:p>
            <a:endParaRPr/>
          </a:p>
        </p:txBody>
      </p:sp>
      <p:sp>
        <p:nvSpPr>
          <p:cNvPr id="282" name="Google Shape;282;p26"/>
          <p:cNvSpPr txBox="1">
            <a:spLocks noGrp="1"/>
          </p:cNvSpPr>
          <p:nvPr>
            <p:ph type="title" idx="2"/>
          </p:nvPr>
        </p:nvSpPr>
        <p:spPr>
          <a:xfrm>
            <a:off x="5779650" y="1804800"/>
            <a:ext cx="2246400" cy="3384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3000">
                <a:solidFill>
                  <a:schemeClr val="dk1"/>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283" name="Google Shape;283;p26"/>
          <p:cNvSpPr txBox="1">
            <a:spLocks noGrp="1"/>
          </p:cNvSpPr>
          <p:nvPr>
            <p:ph type="subTitle" idx="3"/>
          </p:nvPr>
        </p:nvSpPr>
        <p:spPr>
          <a:xfrm>
            <a:off x="5779650" y="2143200"/>
            <a:ext cx="2246400" cy="5040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Font typeface="Montserrat"/>
              <a:buNone/>
              <a:defRPr sz="1400">
                <a:solidFill>
                  <a:schemeClr val="dk1"/>
                </a:solidFill>
                <a:latin typeface="Montserrat Medium"/>
                <a:ea typeface="Montserrat Medium"/>
                <a:cs typeface="Montserrat Medium"/>
                <a:sym typeface="Montserrat Medium"/>
              </a:defRPr>
            </a:lvl1pPr>
            <a:lvl2pPr lvl="1" algn="ctr"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2pPr>
            <a:lvl3pPr lvl="2" algn="ctr"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3pPr>
            <a:lvl4pPr lvl="3" algn="ctr"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4pPr>
            <a:lvl5pPr lvl="4" algn="ctr"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5pPr>
            <a:lvl6pPr lvl="5" algn="ctr"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6pPr>
            <a:lvl7pPr lvl="6" algn="ctr"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7pPr>
            <a:lvl8pPr lvl="7" algn="ctr"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8pPr>
            <a:lvl9pPr lvl="8" algn="ctr"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9pPr>
          </a:lstStyle>
          <a:p>
            <a:endParaRPr/>
          </a:p>
        </p:txBody>
      </p:sp>
      <p:sp>
        <p:nvSpPr>
          <p:cNvPr id="284" name="Google Shape;284;p26"/>
          <p:cNvSpPr txBox="1">
            <a:spLocks noGrp="1"/>
          </p:cNvSpPr>
          <p:nvPr>
            <p:ph type="title" idx="4"/>
          </p:nvPr>
        </p:nvSpPr>
        <p:spPr>
          <a:xfrm>
            <a:off x="2129250" y="3230400"/>
            <a:ext cx="2246400" cy="3384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3000">
                <a:solidFill>
                  <a:schemeClr val="dk1"/>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285" name="Google Shape;285;p26"/>
          <p:cNvSpPr txBox="1">
            <a:spLocks noGrp="1"/>
          </p:cNvSpPr>
          <p:nvPr>
            <p:ph type="subTitle" idx="5"/>
          </p:nvPr>
        </p:nvSpPr>
        <p:spPr>
          <a:xfrm>
            <a:off x="2129250" y="3568800"/>
            <a:ext cx="2246400" cy="5040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Font typeface="Montserrat"/>
              <a:buNone/>
              <a:defRPr sz="1400">
                <a:solidFill>
                  <a:schemeClr val="dk1"/>
                </a:solidFill>
                <a:latin typeface="Montserrat Medium"/>
                <a:ea typeface="Montserrat Medium"/>
                <a:cs typeface="Montserrat Medium"/>
                <a:sym typeface="Montserrat Medium"/>
              </a:defRPr>
            </a:lvl1pPr>
            <a:lvl2pPr lvl="1" algn="ctr"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2pPr>
            <a:lvl3pPr lvl="2" algn="ctr"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3pPr>
            <a:lvl4pPr lvl="3" algn="ctr"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4pPr>
            <a:lvl5pPr lvl="4" algn="ctr"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5pPr>
            <a:lvl6pPr lvl="5" algn="ctr"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6pPr>
            <a:lvl7pPr lvl="6" algn="ctr"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7pPr>
            <a:lvl8pPr lvl="7" algn="ctr"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8pPr>
            <a:lvl9pPr lvl="8" algn="ctr"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9pPr>
          </a:lstStyle>
          <a:p>
            <a:endParaRPr/>
          </a:p>
        </p:txBody>
      </p:sp>
      <p:sp>
        <p:nvSpPr>
          <p:cNvPr id="286" name="Google Shape;286;p26"/>
          <p:cNvSpPr txBox="1">
            <a:spLocks noGrp="1"/>
          </p:cNvSpPr>
          <p:nvPr>
            <p:ph type="title" idx="6"/>
          </p:nvPr>
        </p:nvSpPr>
        <p:spPr>
          <a:xfrm>
            <a:off x="5779650" y="3230400"/>
            <a:ext cx="2246400" cy="3384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3000">
                <a:solidFill>
                  <a:schemeClr val="dk1"/>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287" name="Google Shape;287;p26"/>
          <p:cNvSpPr txBox="1">
            <a:spLocks noGrp="1"/>
          </p:cNvSpPr>
          <p:nvPr>
            <p:ph type="subTitle" idx="7"/>
          </p:nvPr>
        </p:nvSpPr>
        <p:spPr>
          <a:xfrm>
            <a:off x="5779650" y="3568800"/>
            <a:ext cx="2246400" cy="5040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Font typeface="Montserrat"/>
              <a:buNone/>
              <a:defRPr sz="1400">
                <a:solidFill>
                  <a:schemeClr val="dk1"/>
                </a:solidFill>
                <a:latin typeface="Montserrat Medium"/>
                <a:ea typeface="Montserrat Medium"/>
                <a:cs typeface="Montserrat Medium"/>
                <a:sym typeface="Montserrat Medium"/>
              </a:defRPr>
            </a:lvl1pPr>
            <a:lvl2pPr lvl="1" algn="ctr"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2pPr>
            <a:lvl3pPr lvl="2" algn="ctr"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3pPr>
            <a:lvl4pPr lvl="3" algn="ctr"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4pPr>
            <a:lvl5pPr lvl="4" algn="ctr"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5pPr>
            <a:lvl6pPr lvl="5" algn="ctr"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6pPr>
            <a:lvl7pPr lvl="6" algn="ctr"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7pPr>
            <a:lvl8pPr lvl="7" algn="ctr"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8pPr>
            <a:lvl9pPr lvl="8" algn="ctr"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9pPr>
          </a:lstStyle>
          <a:p>
            <a:endParaRPr/>
          </a:p>
        </p:txBody>
      </p:sp>
      <p:sp>
        <p:nvSpPr>
          <p:cNvPr id="288" name="Google Shape;288;p26"/>
          <p:cNvSpPr txBox="1">
            <a:spLocks noGrp="1"/>
          </p:cNvSpPr>
          <p:nvPr>
            <p:ph type="title" idx="8"/>
          </p:nvPr>
        </p:nvSpPr>
        <p:spPr>
          <a:xfrm>
            <a:off x="720000" y="540000"/>
            <a:ext cx="7704000" cy="676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289" name="Google Shape;289;p26"/>
          <p:cNvGrpSpPr/>
          <p:nvPr/>
        </p:nvGrpSpPr>
        <p:grpSpPr>
          <a:xfrm flipH="1">
            <a:off x="-129600" y="-287475"/>
            <a:ext cx="3567113" cy="2207688"/>
            <a:chOff x="5707456" y="-287475"/>
            <a:chExt cx="3567113" cy="2207688"/>
          </a:xfrm>
        </p:grpSpPr>
        <p:sp>
          <p:nvSpPr>
            <p:cNvPr id="290" name="Google Shape;290;p26"/>
            <p:cNvSpPr/>
            <p:nvPr/>
          </p:nvSpPr>
          <p:spPr>
            <a:xfrm>
              <a:off x="5707456" y="-202"/>
              <a:ext cx="3436928" cy="602048"/>
            </a:xfrm>
            <a:custGeom>
              <a:avLst/>
              <a:gdLst/>
              <a:ahLst/>
              <a:cxnLst/>
              <a:rect l="l" t="t" r="r" b="b"/>
              <a:pathLst>
                <a:path w="107404" h="18814" extrusionOk="0">
                  <a:moveTo>
                    <a:pt x="17766" y="16908"/>
                  </a:moveTo>
                  <a:cubicBezTo>
                    <a:pt x="19076" y="17432"/>
                    <a:pt x="20433" y="17646"/>
                    <a:pt x="21862" y="17646"/>
                  </a:cubicBezTo>
                  <a:cubicBezTo>
                    <a:pt x="27863" y="17646"/>
                    <a:pt x="34651" y="13407"/>
                    <a:pt x="40509" y="9645"/>
                  </a:cubicBezTo>
                  <a:cubicBezTo>
                    <a:pt x="46796" y="5668"/>
                    <a:pt x="52178" y="4144"/>
                    <a:pt x="57012" y="4144"/>
                  </a:cubicBezTo>
                  <a:cubicBezTo>
                    <a:pt x="69634" y="4144"/>
                    <a:pt x="78422" y="14503"/>
                    <a:pt x="89329" y="17956"/>
                  </a:cubicBezTo>
                  <a:cubicBezTo>
                    <a:pt x="91162" y="18551"/>
                    <a:pt x="93068" y="18813"/>
                    <a:pt x="94973" y="18813"/>
                  </a:cubicBezTo>
                  <a:cubicBezTo>
                    <a:pt x="99307" y="18813"/>
                    <a:pt x="103713" y="17361"/>
                    <a:pt x="107404" y="14908"/>
                  </a:cubicBezTo>
                  <a:lnTo>
                    <a:pt x="107404" y="0"/>
                  </a:lnTo>
                  <a:lnTo>
                    <a:pt x="0" y="0"/>
                  </a:lnTo>
                  <a:cubicBezTo>
                    <a:pt x="10217" y="5573"/>
                    <a:pt x="9622" y="13646"/>
                    <a:pt x="17766" y="16908"/>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26"/>
            <p:cNvSpPr/>
            <p:nvPr/>
          </p:nvSpPr>
          <p:spPr>
            <a:xfrm>
              <a:off x="7181280" y="-202"/>
              <a:ext cx="1963104" cy="895424"/>
            </a:xfrm>
            <a:custGeom>
              <a:avLst/>
              <a:gdLst/>
              <a:ahLst/>
              <a:cxnLst/>
              <a:rect l="l" t="t" r="r" b="b"/>
              <a:pathLst>
                <a:path w="61347" h="27982" extrusionOk="0">
                  <a:moveTo>
                    <a:pt x="61347" y="0"/>
                  </a:moveTo>
                  <a:lnTo>
                    <a:pt x="6693" y="0"/>
                  </a:lnTo>
                  <a:lnTo>
                    <a:pt x="4406" y="3667"/>
                  </a:lnTo>
                  <a:cubicBezTo>
                    <a:pt x="1" y="12407"/>
                    <a:pt x="8050" y="21219"/>
                    <a:pt x="17671" y="21219"/>
                  </a:cubicBezTo>
                  <a:cubicBezTo>
                    <a:pt x="19814" y="21219"/>
                    <a:pt x="22029" y="20790"/>
                    <a:pt x="24196" y="19814"/>
                  </a:cubicBezTo>
                  <a:cubicBezTo>
                    <a:pt x="26482" y="18813"/>
                    <a:pt x="29959" y="16170"/>
                    <a:pt x="33317" y="16170"/>
                  </a:cubicBezTo>
                  <a:cubicBezTo>
                    <a:pt x="34175" y="16170"/>
                    <a:pt x="35032" y="16337"/>
                    <a:pt x="35865" y="16789"/>
                  </a:cubicBezTo>
                  <a:cubicBezTo>
                    <a:pt x="38842" y="18313"/>
                    <a:pt x="38795" y="22124"/>
                    <a:pt x="40652" y="24648"/>
                  </a:cubicBezTo>
                  <a:cubicBezTo>
                    <a:pt x="42367" y="26934"/>
                    <a:pt x="44748" y="27982"/>
                    <a:pt x="47439" y="27982"/>
                  </a:cubicBezTo>
                  <a:cubicBezTo>
                    <a:pt x="51988" y="27982"/>
                    <a:pt x="57346" y="25005"/>
                    <a:pt x="61323" y="20099"/>
                  </a:cubicBezTo>
                  <a:lnTo>
                    <a:pt x="6132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26"/>
            <p:cNvSpPr/>
            <p:nvPr/>
          </p:nvSpPr>
          <p:spPr>
            <a:xfrm rot="10800000" flipH="1">
              <a:off x="6898916" y="-287475"/>
              <a:ext cx="2375653" cy="2207688"/>
            </a:xfrm>
            <a:custGeom>
              <a:avLst/>
              <a:gdLst/>
              <a:ahLst/>
              <a:cxnLst/>
              <a:rect l="l" t="t" r="r" b="b"/>
              <a:pathLst>
                <a:path w="147236" h="136826" fill="none" extrusionOk="0">
                  <a:moveTo>
                    <a:pt x="147236" y="26254"/>
                  </a:moveTo>
                  <a:cubicBezTo>
                    <a:pt x="141064" y="18700"/>
                    <a:pt x="126479" y="0"/>
                    <a:pt x="109130" y="7062"/>
                  </a:cubicBezTo>
                  <a:cubicBezTo>
                    <a:pt x="99089" y="11146"/>
                    <a:pt x="93961" y="23674"/>
                    <a:pt x="95650" y="34391"/>
                  </a:cubicBezTo>
                  <a:cubicBezTo>
                    <a:pt x="98997" y="55823"/>
                    <a:pt x="121105" y="71698"/>
                    <a:pt x="121351" y="93776"/>
                  </a:cubicBezTo>
                  <a:cubicBezTo>
                    <a:pt x="121627" y="121841"/>
                    <a:pt x="87636" y="136826"/>
                    <a:pt x="67032" y="117604"/>
                  </a:cubicBezTo>
                  <a:cubicBezTo>
                    <a:pt x="59110" y="110234"/>
                    <a:pt x="55118" y="99088"/>
                    <a:pt x="46213" y="93008"/>
                  </a:cubicBezTo>
                  <a:cubicBezTo>
                    <a:pt x="27544" y="80143"/>
                    <a:pt x="1" y="95526"/>
                    <a:pt x="124" y="123346"/>
                  </a:cubicBezTo>
                </a:path>
              </a:pathLst>
            </a:custGeom>
            <a:noFill/>
            <a:ln w="19050" cap="flat" cmpd="sng">
              <a:solidFill>
                <a:schemeClr val="dk1"/>
              </a:solidFill>
              <a:prstDash val="dash"/>
              <a:miter lim="307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3" name="Google Shape;293;p26"/>
          <p:cNvGrpSpPr/>
          <p:nvPr/>
        </p:nvGrpSpPr>
        <p:grpSpPr>
          <a:xfrm flipH="1">
            <a:off x="5876073" y="3365875"/>
            <a:ext cx="3617930" cy="2207688"/>
            <a:chOff x="-349034" y="3365875"/>
            <a:chExt cx="3617930" cy="2207688"/>
          </a:xfrm>
        </p:grpSpPr>
        <p:sp>
          <p:nvSpPr>
            <p:cNvPr id="294" name="Google Shape;294;p26"/>
            <p:cNvSpPr/>
            <p:nvPr/>
          </p:nvSpPr>
          <p:spPr>
            <a:xfrm>
              <a:off x="-384" y="3964790"/>
              <a:ext cx="1534816" cy="1178912"/>
            </a:xfrm>
            <a:custGeom>
              <a:avLst/>
              <a:gdLst/>
              <a:ahLst/>
              <a:cxnLst/>
              <a:rect l="l" t="t" r="r" b="b"/>
              <a:pathLst>
                <a:path w="47963" h="36841" extrusionOk="0">
                  <a:moveTo>
                    <a:pt x="0" y="0"/>
                  </a:moveTo>
                  <a:lnTo>
                    <a:pt x="0" y="36841"/>
                  </a:lnTo>
                  <a:lnTo>
                    <a:pt x="47962" y="36841"/>
                  </a:lnTo>
                  <a:cubicBezTo>
                    <a:pt x="23957" y="30744"/>
                    <a:pt x="15575" y="6930"/>
                    <a:pt x="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26"/>
            <p:cNvSpPr/>
            <p:nvPr/>
          </p:nvSpPr>
          <p:spPr>
            <a:xfrm>
              <a:off x="-384" y="4585846"/>
              <a:ext cx="3269280" cy="557856"/>
            </a:xfrm>
            <a:custGeom>
              <a:avLst/>
              <a:gdLst/>
              <a:ahLst/>
              <a:cxnLst/>
              <a:rect l="l" t="t" r="r" b="b"/>
              <a:pathLst>
                <a:path w="102165" h="17433" extrusionOk="0">
                  <a:moveTo>
                    <a:pt x="86589" y="1906"/>
                  </a:moveTo>
                  <a:cubicBezTo>
                    <a:pt x="85280" y="1358"/>
                    <a:pt x="83946" y="1144"/>
                    <a:pt x="82517" y="1144"/>
                  </a:cubicBezTo>
                  <a:cubicBezTo>
                    <a:pt x="76516" y="1144"/>
                    <a:pt x="69729" y="5407"/>
                    <a:pt x="63847" y="9169"/>
                  </a:cubicBezTo>
                  <a:cubicBezTo>
                    <a:pt x="57583" y="13146"/>
                    <a:pt x="52178" y="14670"/>
                    <a:pt x="47367" y="14670"/>
                  </a:cubicBezTo>
                  <a:cubicBezTo>
                    <a:pt x="34745" y="14670"/>
                    <a:pt x="25958" y="4311"/>
                    <a:pt x="15027" y="858"/>
                  </a:cubicBezTo>
                  <a:cubicBezTo>
                    <a:pt x="13217" y="263"/>
                    <a:pt x="11312" y="1"/>
                    <a:pt x="9407" y="1"/>
                  </a:cubicBezTo>
                  <a:cubicBezTo>
                    <a:pt x="6192" y="1"/>
                    <a:pt x="2953" y="787"/>
                    <a:pt x="0" y="2192"/>
                  </a:cubicBezTo>
                  <a:lnTo>
                    <a:pt x="0" y="17433"/>
                  </a:lnTo>
                  <a:lnTo>
                    <a:pt x="102164" y="17433"/>
                  </a:lnTo>
                  <a:cubicBezTo>
                    <a:pt x="94210" y="11979"/>
                    <a:pt x="94091" y="4907"/>
                    <a:pt x="86589" y="190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26"/>
            <p:cNvSpPr/>
            <p:nvPr/>
          </p:nvSpPr>
          <p:spPr>
            <a:xfrm flipH="1">
              <a:off x="-349034" y="3365875"/>
              <a:ext cx="2375653" cy="2207688"/>
            </a:xfrm>
            <a:custGeom>
              <a:avLst/>
              <a:gdLst/>
              <a:ahLst/>
              <a:cxnLst/>
              <a:rect l="l" t="t" r="r" b="b"/>
              <a:pathLst>
                <a:path w="147236" h="136826" fill="none" extrusionOk="0">
                  <a:moveTo>
                    <a:pt x="147236" y="26254"/>
                  </a:moveTo>
                  <a:cubicBezTo>
                    <a:pt x="141064" y="18700"/>
                    <a:pt x="126479" y="0"/>
                    <a:pt x="109130" y="7062"/>
                  </a:cubicBezTo>
                  <a:cubicBezTo>
                    <a:pt x="99089" y="11146"/>
                    <a:pt x="93961" y="23674"/>
                    <a:pt x="95650" y="34391"/>
                  </a:cubicBezTo>
                  <a:cubicBezTo>
                    <a:pt x="98997" y="55823"/>
                    <a:pt x="121105" y="71698"/>
                    <a:pt x="121351" y="93776"/>
                  </a:cubicBezTo>
                  <a:cubicBezTo>
                    <a:pt x="121627" y="121841"/>
                    <a:pt x="87636" y="136826"/>
                    <a:pt x="67032" y="117604"/>
                  </a:cubicBezTo>
                  <a:cubicBezTo>
                    <a:pt x="59110" y="110234"/>
                    <a:pt x="55118" y="99088"/>
                    <a:pt x="46213" y="93008"/>
                  </a:cubicBezTo>
                  <a:cubicBezTo>
                    <a:pt x="27544" y="80143"/>
                    <a:pt x="1" y="95526"/>
                    <a:pt x="124" y="123346"/>
                  </a:cubicBezTo>
                </a:path>
              </a:pathLst>
            </a:custGeom>
            <a:noFill/>
            <a:ln w="19050" cap="flat" cmpd="sng">
              <a:solidFill>
                <a:schemeClr val="dk1"/>
              </a:solidFill>
              <a:prstDash val="dash"/>
              <a:miter lim="307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six columns">
  <p:cSld name="CUSTOM_5">
    <p:spTree>
      <p:nvGrpSpPr>
        <p:cNvPr id="1" name="Shape 297"/>
        <p:cNvGrpSpPr/>
        <p:nvPr/>
      </p:nvGrpSpPr>
      <p:grpSpPr>
        <a:xfrm>
          <a:off x="0" y="0"/>
          <a:ext cx="0" cy="0"/>
          <a:chOff x="0" y="0"/>
          <a:chExt cx="0" cy="0"/>
        </a:xfrm>
      </p:grpSpPr>
      <p:sp>
        <p:nvSpPr>
          <p:cNvPr id="298" name="Google Shape;298;p27"/>
          <p:cNvSpPr txBox="1">
            <a:spLocks noGrp="1"/>
          </p:cNvSpPr>
          <p:nvPr>
            <p:ph type="title"/>
          </p:nvPr>
        </p:nvSpPr>
        <p:spPr>
          <a:xfrm>
            <a:off x="1115568" y="1404000"/>
            <a:ext cx="2246400" cy="3384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400"/>
              <a:buNone/>
              <a:defRPr sz="3000">
                <a:solidFill>
                  <a:schemeClr val="dk1"/>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299" name="Google Shape;299;p27"/>
          <p:cNvSpPr txBox="1">
            <a:spLocks noGrp="1"/>
          </p:cNvSpPr>
          <p:nvPr>
            <p:ph type="subTitle" idx="1"/>
          </p:nvPr>
        </p:nvSpPr>
        <p:spPr>
          <a:xfrm>
            <a:off x="1115568" y="1742400"/>
            <a:ext cx="2246400" cy="504000"/>
          </a:xfrm>
          <a:prstGeom prst="rect">
            <a:avLst/>
          </a:prstGeom>
          <a:noFill/>
          <a:ln>
            <a:noFill/>
          </a:ln>
        </p:spPr>
        <p:txBody>
          <a:bodyPr spcFirstLastPara="1" wrap="square" lIns="91425" tIns="91425" rIns="91425" bIns="91425" anchor="t" anchorCtr="0">
            <a:noAutofit/>
          </a:bodyPr>
          <a:lstStyle>
            <a:lvl1pPr lvl="0" algn="r" rtl="0">
              <a:lnSpc>
                <a:spcPct val="100000"/>
              </a:lnSpc>
              <a:spcBef>
                <a:spcPts val="0"/>
              </a:spcBef>
              <a:spcAft>
                <a:spcPts val="0"/>
              </a:spcAft>
              <a:buClr>
                <a:schemeClr val="dk1"/>
              </a:buClr>
              <a:buSzPts val="1400"/>
              <a:buFont typeface="Montserrat"/>
              <a:buNone/>
              <a:defRPr sz="1400">
                <a:solidFill>
                  <a:schemeClr val="dk1"/>
                </a:solidFill>
                <a:latin typeface="Montserrat Medium"/>
                <a:ea typeface="Montserrat Medium"/>
                <a:cs typeface="Montserrat Medium"/>
                <a:sym typeface="Montserrat Medium"/>
              </a:defRPr>
            </a:lvl1pPr>
            <a:lvl2pPr lvl="1" algn="ctr"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2pPr>
            <a:lvl3pPr lvl="2" algn="ctr"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3pPr>
            <a:lvl4pPr lvl="3" algn="ctr"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4pPr>
            <a:lvl5pPr lvl="4" algn="ctr"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5pPr>
            <a:lvl6pPr lvl="5" algn="ctr"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6pPr>
            <a:lvl7pPr lvl="6" algn="ctr"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7pPr>
            <a:lvl8pPr lvl="7" algn="ctr"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8pPr>
            <a:lvl9pPr lvl="8" algn="ctr"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9pPr>
          </a:lstStyle>
          <a:p>
            <a:endParaRPr/>
          </a:p>
        </p:txBody>
      </p:sp>
      <p:sp>
        <p:nvSpPr>
          <p:cNvPr id="300" name="Google Shape;300;p27"/>
          <p:cNvSpPr txBox="1">
            <a:spLocks noGrp="1"/>
          </p:cNvSpPr>
          <p:nvPr>
            <p:ph type="title" idx="2"/>
          </p:nvPr>
        </p:nvSpPr>
        <p:spPr>
          <a:xfrm>
            <a:off x="5782813" y="1404000"/>
            <a:ext cx="2246400" cy="3384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3000">
                <a:solidFill>
                  <a:schemeClr val="dk1"/>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301" name="Google Shape;301;p27"/>
          <p:cNvSpPr txBox="1">
            <a:spLocks noGrp="1"/>
          </p:cNvSpPr>
          <p:nvPr>
            <p:ph type="subTitle" idx="3"/>
          </p:nvPr>
        </p:nvSpPr>
        <p:spPr>
          <a:xfrm>
            <a:off x="5782813" y="1742400"/>
            <a:ext cx="2246400" cy="5040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Font typeface="Montserrat"/>
              <a:buNone/>
              <a:defRPr sz="1400">
                <a:solidFill>
                  <a:schemeClr val="dk1"/>
                </a:solidFill>
                <a:latin typeface="Montserrat Medium"/>
                <a:ea typeface="Montserrat Medium"/>
                <a:cs typeface="Montserrat Medium"/>
                <a:sym typeface="Montserrat Medium"/>
              </a:defRPr>
            </a:lvl1pPr>
            <a:lvl2pPr lvl="1" algn="ctr"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2pPr>
            <a:lvl3pPr lvl="2" algn="ctr"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3pPr>
            <a:lvl4pPr lvl="3" algn="ctr"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4pPr>
            <a:lvl5pPr lvl="4" algn="ctr"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5pPr>
            <a:lvl6pPr lvl="5" algn="ctr"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6pPr>
            <a:lvl7pPr lvl="6" algn="ctr"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7pPr>
            <a:lvl8pPr lvl="7" algn="ctr"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8pPr>
            <a:lvl9pPr lvl="8" algn="ctr"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9pPr>
          </a:lstStyle>
          <a:p>
            <a:endParaRPr/>
          </a:p>
        </p:txBody>
      </p:sp>
      <p:sp>
        <p:nvSpPr>
          <p:cNvPr id="302" name="Google Shape;302;p27"/>
          <p:cNvSpPr txBox="1">
            <a:spLocks noGrp="1"/>
          </p:cNvSpPr>
          <p:nvPr>
            <p:ph type="title" idx="4"/>
          </p:nvPr>
        </p:nvSpPr>
        <p:spPr>
          <a:xfrm>
            <a:off x="1115568" y="3758400"/>
            <a:ext cx="2246400" cy="3384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400"/>
              <a:buNone/>
              <a:defRPr sz="3000">
                <a:solidFill>
                  <a:schemeClr val="dk1"/>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303" name="Google Shape;303;p27"/>
          <p:cNvSpPr txBox="1">
            <a:spLocks noGrp="1"/>
          </p:cNvSpPr>
          <p:nvPr>
            <p:ph type="subTitle" idx="5"/>
          </p:nvPr>
        </p:nvSpPr>
        <p:spPr>
          <a:xfrm>
            <a:off x="1115568" y="4096800"/>
            <a:ext cx="2246400" cy="504000"/>
          </a:xfrm>
          <a:prstGeom prst="rect">
            <a:avLst/>
          </a:prstGeom>
          <a:noFill/>
          <a:ln>
            <a:noFill/>
          </a:ln>
        </p:spPr>
        <p:txBody>
          <a:bodyPr spcFirstLastPara="1" wrap="square" lIns="91425" tIns="91425" rIns="91425" bIns="91425" anchor="t" anchorCtr="0">
            <a:noAutofit/>
          </a:bodyPr>
          <a:lstStyle>
            <a:lvl1pPr lvl="0" algn="r" rtl="0">
              <a:lnSpc>
                <a:spcPct val="100000"/>
              </a:lnSpc>
              <a:spcBef>
                <a:spcPts val="0"/>
              </a:spcBef>
              <a:spcAft>
                <a:spcPts val="0"/>
              </a:spcAft>
              <a:buClr>
                <a:schemeClr val="dk1"/>
              </a:buClr>
              <a:buSzPts val="1400"/>
              <a:buFont typeface="Montserrat"/>
              <a:buNone/>
              <a:defRPr sz="1400">
                <a:solidFill>
                  <a:schemeClr val="dk1"/>
                </a:solidFill>
                <a:latin typeface="Montserrat Medium"/>
                <a:ea typeface="Montserrat Medium"/>
                <a:cs typeface="Montserrat Medium"/>
                <a:sym typeface="Montserrat Medium"/>
              </a:defRPr>
            </a:lvl1pPr>
            <a:lvl2pPr lvl="1" algn="ctr"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2pPr>
            <a:lvl3pPr lvl="2" algn="ctr"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3pPr>
            <a:lvl4pPr lvl="3" algn="ctr"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4pPr>
            <a:lvl5pPr lvl="4" algn="ctr"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5pPr>
            <a:lvl6pPr lvl="5" algn="ctr"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6pPr>
            <a:lvl7pPr lvl="6" algn="ctr"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7pPr>
            <a:lvl8pPr lvl="7" algn="ctr"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8pPr>
            <a:lvl9pPr lvl="8" algn="ctr"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9pPr>
          </a:lstStyle>
          <a:p>
            <a:endParaRPr/>
          </a:p>
        </p:txBody>
      </p:sp>
      <p:sp>
        <p:nvSpPr>
          <p:cNvPr id="304" name="Google Shape;304;p27"/>
          <p:cNvSpPr txBox="1">
            <a:spLocks noGrp="1"/>
          </p:cNvSpPr>
          <p:nvPr>
            <p:ph type="title" idx="6"/>
          </p:nvPr>
        </p:nvSpPr>
        <p:spPr>
          <a:xfrm>
            <a:off x="5782813" y="2581200"/>
            <a:ext cx="2246400" cy="3384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3000">
                <a:solidFill>
                  <a:schemeClr val="dk1"/>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305" name="Google Shape;305;p27"/>
          <p:cNvSpPr txBox="1">
            <a:spLocks noGrp="1"/>
          </p:cNvSpPr>
          <p:nvPr>
            <p:ph type="subTitle" idx="7"/>
          </p:nvPr>
        </p:nvSpPr>
        <p:spPr>
          <a:xfrm>
            <a:off x="5782813" y="2919600"/>
            <a:ext cx="2246400" cy="5040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Font typeface="Montserrat"/>
              <a:buNone/>
              <a:defRPr sz="1400">
                <a:solidFill>
                  <a:schemeClr val="dk1"/>
                </a:solidFill>
                <a:latin typeface="Montserrat Medium"/>
                <a:ea typeface="Montserrat Medium"/>
                <a:cs typeface="Montserrat Medium"/>
                <a:sym typeface="Montserrat Medium"/>
              </a:defRPr>
            </a:lvl1pPr>
            <a:lvl2pPr lvl="1" algn="ctr"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2pPr>
            <a:lvl3pPr lvl="2" algn="ctr"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3pPr>
            <a:lvl4pPr lvl="3" algn="ctr"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4pPr>
            <a:lvl5pPr lvl="4" algn="ctr"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5pPr>
            <a:lvl6pPr lvl="5" algn="ctr"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6pPr>
            <a:lvl7pPr lvl="6" algn="ctr"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7pPr>
            <a:lvl8pPr lvl="7" algn="ctr"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8pPr>
            <a:lvl9pPr lvl="8" algn="ctr"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9pPr>
          </a:lstStyle>
          <a:p>
            <a:endParaRPr/>
          </a:p>
        </p:txBody>
      </p:sp>
      <p:sp>
        <p:nvSpPr>
          <p:cNvPr id="306" name="Google Shape;306;p27"/>
          <p:cNvSpPr txBox="1">
            <a:spLocks noGrp="1"/>
          </p:cNvSpPr>
          <p:nvPr>
            <p:ph type="title" idx="8"/>
          </p:nvPr>
        </p:nvSpPr>
        <p:spPr>
          <a:xfrm>
            <a:off x="1115568" y="2581200"/>
            <a:ext cx="2246400" cy="3384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400"/>
              <a:buNone/>
              <a:defRPr sz="3000">
                <a:solidFill>
                  <a:schemeClr val="dk1"/>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307" name="Google Shape;307;p27"/>
          <p:cNvSpPr txBox="1">
            <a:spLocks noGrp="1"/>
          </p:cNvSpPr>
          <p:nvPr>
            <p:ph type="subTitle" idx="9"/>
          </p:nvPr>
        </p:nvSpPr>
        <p:spPr>
          <a:xfrm>
            <a:off x="1115568" y="2919600"/>
            <a:ext cx="2246400" cy="504000"/>
          </a:xfrm>
          <a:prstGeom prst="rect">
            <a:avLst/>
          </a:prstGeom>
          <a:noFill/>
          <a:ln>
            <a:noFill/>
          </a:ln>
        </p:spPr>
        <p:txBody>
          <a:bodyPr spcFirstLastPara="1" wrap="square" lIns="91425" tIns="91425" rIns="91425" bIns="91425" anchor="t" anchorCtr="0">
            <a:noAutofit/>
          </a:bodyPr>
          <a:lstStyle>
            <a:lvl1pPr lvl="0" algn="r" rtl="0">
              <a:lnSpc>
                <a:spcPct val="100000"/>
              </a:lnSpc>
              <a:spcBef>
                <a:spcPts val="0"/>
              </a:spcBef>
              <a:spcAft>
                <a:spcPts val="0"/>
              </a:spcAft>
              <a:buClr>
                <a:schemeClr val="dk1"/>
              </a:buClr>
              <a:buSzPts val="1400"/>
              <a:buFont typeface="Montserrat"/>
              <a:buNone/>
              <a:defRPr sz="1400">
                <a:solidFill>
                  <a:schemeClr val="dk1"/>
                </a:solidFill>
                <a:latin typeface="Montserrat Medium"/>
                <a:ea typeface="Montserrat Medium"/>
                <a:cs typeface="Montserrat Medium"/>
                <a:sym typeface="Montserrat Medium"/>
              </a:defRPr>
            </a:lvl1pPr>
            <a:lvl2pPr lvl="1" algn="ctr"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2pPr>
            <a:lvl3pPr lvl="2" algn="ctr"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3pPr>
            <a:lvl4pPr lvl="3" algn="ctr"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4pPr>
            <a:lvl5pPr lvl="4" algn="ctr"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5pPr>
            <a:lvl6pPr lvl="5" algn="ctr"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6pPr>
            <a:lvl7pPr lvl="6" algn="ctr"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7pPr>
            <a:lvl8pPr lvl="7" algn="ctr"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8pPr>
            <a:lvl9pPr lvl="8" algn="ctr"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9pPr>
          </a:lstStyle>
          <a:p>
            <a:endParaRPr/>
          </a:p>
        </p:txBody>
      </p:sp>
      <p:sp>
        <p:nvSpPr>
          <p:cNvPr id="308" name="Google Shape;308;p27"/>
          <p:cNvSpPr txBox="1">
            <a:spLocks noGrp="1"/>
          </p:cNvSpPr>
          <p:nvPr>
            <p:ph type="title" idx="13"/>
          </p:nvPr>
        </p:nvSpPr>
        <p:spPr>
          <a:xfrm>
            <a:off x="5782813" y="3758400"/>
            <a:ext cx="2246400" cy="3384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3000">
                <a:solidFill>
                  <a:schemeClr val="dk1"/>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309" name="Google Shape;309;p27"/>
          <p:cNvSpPr txBox="1">
            <a:spLocks noGrp="1"/>
          </p:cNvSpPr>
          <p:nvPr>
            <p:ph type="subTitle" idx="14"/>
          </p:nvPr>
        </p:nvSpPr>
        <p:spPr>
          <a:xfrm>
            <a:off x="5782813" y="4096800"/>
            <a:ext cx="2246400" cy="5040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Font typeface="Montserrat"/>
              <a:buNone/>
              <a:defRPr sz="1400">
                <a:solidFill>
                  <a:schemeClr val="dk1"/>
                </a:solidFill>
                <a:latin typeface="Montserrat Medium"/>
                <a:ea typeface="Montserrat Medium"/>
                <a:cs typeface="Montserrat Medium"/>
                <a:sym typeface="Montserrat Medium"/>
              </a:defRPr>
            </a:lvl1pPr>
            <a:lvl2pPr lvl="1" algn="ctr"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2pPr>
            <a:lvl3pPr lvl="2" algn="ctr"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3pPr>
            <a:lvl4pPr lvl="3" algn="ctr"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4pPr>
            <a:lvl5pPr lvl="4" algn="ctr"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5pPr>
            <a:lvl6pPr lvl="5" algn="ctr"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6pPr>
            <a:lvl7pPr lvl="6" algn="ctr"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7pPr>
            <a:lvl8pPr lvl="7" algn="ctr"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8pPr>
            <a:lvl9pPr lvl="8" algn="ctr"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9pPr>
          </a:lstStyle>
          <a:p>
            <a:endParaRPr/>
          </a:p>
        </p:txBody>
      </p:sp>
      <p:sp>
        <p:nvSpPr>
          <p:cNvPr id="310" name="Google Shape;310;p27"/>
          <p:cNvSpPr txBox="1">
            <a:spLocks noGrp="1"/>
          </p:cNvSpPr>
          <p:nvPr>
            <p:ph type="title" idx="15"/>
          </p:nvPr>
        </p:nvSpPr>
        <p:spPr>
          <a:xfrm>
            <a:off x="720000" y="540000"/>
            <a:ext cx="7704000" cy="676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311" name="Google Shape;311;p27"/>
          <p:cNvGrpSpPr/>
          <p:nvPr/>
        </p:nvGrpSpPr>
        <p:grpSpPr>
          <a:xfrm flipH="1">
            <a:off x="-129600" y="-287475"/>
            <a:ext cx="3566729" cy="2207688"/>
            <a:chOff x="5707840" y="-287475"/>
            <a:chExt cx="3566729" cy="2207688"/>
          </a:xfrm>
        </p:grpSpPr>
        <p:sp>
          <p:nvSpPr>
            <p:cNvPr id="312" name="Google Shape;312;p27"/>
            <p:cNvSpPr/>
            <p:nvPr/>
          </p:nvSpPr>
          <p:spPr>
            <a:xfrm>
              <a:off x="5707840" y="-202"/>
              <a:ext cx="3436928" cy="602048"/>
            </a:xfrm>
            <a:custGeom>
              <a:avLst/>
              <a:gdLst/>
              <a:ahLst/>
              <a:cxnLst/>
              <a:rect l="l" t="t" r="r" b="b"/>
              <a:pathLst>
                <a:path w="107404" h="18814" extrusionOk="0">
                  <a:moveTo>
                    <a:pt x="17766" y="16908"/>
                  </a:moveTo>
                  <a:cubicBezTo>
                    <a:pt x="19076" y="17432"/>
                    <a:pt x="20433" y="17646"/>
                    <a:pt x="21862" y="17646"/>
                  </a:cubicBezTo>
                  <a:cubicBezTo>
                    <a:pt x="27863" y="17646"/>
                    <a:pt x="34651" y="13407"/>
                    <a:pt x="40509" y="9645"/>
                  </a:cubicBezTo>
                  <a:cubicBezTo>
                    <a:pt x="46796" y="5668"/>
                    <a:pt x="52178" y="4144"/>
                    <a:pt x="57012" y="4144"/>
                  </a:cubicBezTo>
                  <a:cubicBezTo>
                    <a:pt x="69634" y="4144"/>
                    <a:pt x="78422" y="14503"/>
                    <a:pt x="89329" y="17956"/>
                  </a:cubicBezTo>
                  <a:cubicBezTo>
                    <a:pt x="91162" y="18551"/>
                    <a:pt x="93068" y="18813"/>
                    <a:pt x="94973" y="18813"/>
                  </a:cubicBezTo>
                  <a:cubicBezTo>
                    <a:pt x="99307" y="18813"/>
                    <a:pt x="103713" y="17361"/>
                    <a:pt x="107404" y="14908"/>
                  </a:cubicBezTo>
                  <a:lnTo>
                    <a:pt x="107404" y="0"/>
                  </a:lnTo>
                  <a:lnTo>
                    <a:pt x="0" y="0"/>
                  </a:lnTo>
                  <a:cubicBezTo>
                    <a:pt x="10217" y="5573"/>
                    <a:pt x="9622" y="13646"/>
                    <a:pt x="17766" y="16908"/>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27"/>
            <p:cNvSpPr/>
            <p:nvPr/>
          </p:nvSpPr>
          <p:spPr>
            <a:xfrm>
              <a:off x="7181664" y="-202"/>
              <a:ext cx="1963104" cy="895424"/>
            </a:xfrm>
            <a:custGeom>
              <a:avLst/>
              <a:gdLst/>
              <a:ahLst/>
              <a:cxnLst/>
              <a:rect l="l" t="t" r="r" b="b"/>
              <a:pathLst>
                <a:path w="61347" h="27982" extrusionOk="0">
                  <a:moveTo>
                    <a:pt x="61347" y="0"/>
                  </a:moveTo>
                  <a:lnTo>
                    <a:pt x="6693" y="0"/>
                  </a:lnTo>
                  <a:lnTo>
                    <a:pt x="4406" y="3667"/>
                  </a:lnTo>
                  <a:cubicBezTo>
                    <a:pt x="1" y="12407"/>
                    <a:pt x="8050" y="21219"/>
                    <a:pt x="17671" y="21219"/>
                  </a:cubicBezTo>
                  <a:cubicBezTo>
                    <a:pt x="19814" y="21219"/>
                    <a:pt x="22029" y="20790"/>
                    <a:pt x="24196" y="19814"/>
                  </a:cubicBezTo>
                  <a:cubicBezTo>
                    <a:pt x="26482" y="18813"/>
                    <a:pt x="29959" y="16170"/>
                    <a:pt x="33317" y="16170"/>
                  </a:cubicBezTo>
                  <a:cubicBezTo>
                    <a:pt x="34175" y="16170"/>
                    <a:pt x="35032" y="16337"/>
                    <a:pt x="35865" y="16789"/>
                  </a:cubicBezTo>
                  <a:cubicBezTo>
                    <a:pt x="38842" y="18313"/>
                    <a:pt x="38795" y="22124"/>
                    <a:pt x="40652" y="24648"/>
                  </a:cubicBezTo>
                  <a:cubicBezTo>
                    <a:pt x="42367" y="26934"/>
                    <a:pt x="44748" y="27982"/>
                    <a:pt x="47439" y="27982"/>
                  </a:cubicBezTo>
                  <a:cubicBezTo>
                    <a:pt x="51988" y="27982"/>
                    <a:pt x="57346" y="25005"/>
                    <a:pt x="61323" y="20099"/>
                  </a:cubicBezTo>
                  <a:lnTo>
                    <a:pt x="6132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27"/>
            <p:cNvSpPr/>
            <p:nvPr/>
          </p:nvSpPr>
          <p:spPr>
            <a:xfrm rot="10800000" flipH="1">
              <a:off x="6898916" y="-287475"/>
              <a:ext cx="2375653" cy="2207688"/>
            </a:xfrm>
            <a:custGeom>
              <a:avLst/>
              <a:gdLst/>
              <a:ahLst/>
              <a:cxnLst/>
              <a:rect l="l" t="t" r="r" b="b"/>
              <a:pathLst>
                <a:path w="147236" h="136826" fill="none" extrusionOk="0">
                  <a:moveTo>
                    <a:pt x="147236" y="26254"/>
                  </a:moveTo>
                  <a:cubicBezTo>
                    <a:pt x="141064" y="18700"/>
                    <a:pt x="126479" y="0"/>
                    <a:pt x="109130" y="7062"/>
                  </a:cubicBezTo>
                  <a:cubicBezTo>
                    <a:pt x="99089" y="11146"/>
                    <a:pt x="93961" y="23674"/>
                    <a:pt x="95650" y="34391"/>
                  </a:cubicBezTo>
                  <a:cubicBezTo>
                    <a:pt x="98997" y="55823"/>
                    <a:pt x="121105" y="71698"/>
                    <a:pt x="121351" y="93776"/>
                  </a:cubicBezTo>
                  <a:cubicBezTo>
                    <a:pt x="121627" y="121841"/>
                    <a:pt x="87636" y="136826"/>
                    <a:pt x="67032" y="117604"/>
                  </a:cubicBezTo>
                  <a:cubicBezTo>
                    <a:pt x="59110" y="110234"/>
                    <a:pt x="55118" y="99088"/>
                    <a:pt x="46213" y="93008"/>
                  </a:cubicBezTo>
                  <a:cubicBezTo>
                    <a:pt x="27544" y="80143"/>
                    <a:pt x="1" y="95526"/>
                    <a:pt x="124" y="123346"/>
                  </a:cubicBezTo>
                </a:path>
              </a:pathLst>
            </a:custGeom>
            <a:noFill/>
            <a:ln w="19050" cap="flat" cmpd="sng">
              <a:solidFill>
                <a:schemeClr val="dk1"/>
              </a:solidFill>
              <a:prstDash val="dash"/>
              <a:miter lim="307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5" name="Google Shape;315;p27"/>
          <p:cNvGrpSpPr/>
          <p:nvPr/>
        </p:nvGrpSpPr>
        <p:grpSpPr>
          <a:xfrm flipH="1">
            <a:off x="7275625" y="4039702"/>
            <a:ext cx="2968094" cy="1367225"/>
            <a:chOff x="-1098750" y="4039702"/>
            <a:chExt cx="2968094" cy="1367225"/>
          </a:xfrm>
        </p:grpSpPr>
        <p:sp>
          <p:nvSpPr>
            <p:cNvPr id="316" name="Google Shape;316;p27"/>
            <p:cNvSpPr/>
            <p:nvPr/>
          </p:nvSpPr>
          <p:spPr>
            <a:xfrm>
              <a:off x="-768" y="4411350"/>
              <a:ext cx="1870112" cy="732352"/>
            </a:xfrm>
            <a:custGeom>
              <a:avLst/>
              <a:gdLst/>
              <a:ahLst/>
              <a:cxnLst/>
              <a:rect l="l" t="t" r="r" b="b"/>
              <a:pathLst>
                <a:path w="58441" h="22886" extrusionOk="0">
                  <a:moveTo>
                    <a:pt x="43747" y="14765"/>
                  </a:moveTo>
                  <a:cubicBezTo>
                    <a:pt x="42890" y="14765"/>
                    <a:pt x="42033" y="14813"/>
                    <a:pt x="41175" y="14980"/>
                  </a:cubicBezTo>
                  <a:cubicBezTo>
                    <a:pt x="36936" y="15742"/>
                    <a:pt x="32364" y="18742"/>
                    <a:pt x="26530" y="18742"/>
                  </a:cubicBezTo>
                  <a:cubicBezTo>
                    <a:pt x="22148" y="18742"/>
                    <a:pt x="17075" y="17051"/>
                    <a:pt x="10931" y="11479"/>
                  </a:cubicBezTo>
                  <a:cubicBezTo>
                    <a:pt x="7716" y="8574"/>
                    <a:pt x="4144" y="4096"/>
                    <a:pt x="0" y="0"/>
                  </a:cubicBezTo>
                  <a:lnTo>
                    <a:pt x="0" y="22886"/>
                  </a:lnTo>
                  <a:lnTo>
                    <a:pt x="58441" y="22886"/>
                  </a:lnTo>
                  <a:cubicBezTo>
                    <a:pt x="55297" y="18004"/>
                    <a:pt x="49558" y="14765"/>
                    <a:pt x="43747" y="14765"/>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27"/>
            <p:cNvSpPr/>
            <p:nvPr/>
          </p:nvSpPr>
          <p:spPr>
            <a:xfrm>
              <a:off x="0" y="4772566"/>
              <a:ext cx="1454784" cy="370400"/>
            </a:xfrm>
            <a:custGeom>
              <a:avLst/>
              <a:gdLst/>
              <a:ahLst/>
              <a:cxnLst/>
              <a:rect l="l" t="t" r="r" b="b"/>
              <a:pathLst>
                <a:path w="45462" h="11575" extrusionOk="0">
                  <a:moveTo>
                    <a:pt x="2215" y="7549"/>
                  </a:moveTo>
                  <a:cubicBezTo>
                    <a:pt x="1453" y="8669"/>
                    <a:pt x="714" y="9907"/>
                    <a:pt x="0" y="11122"/>
                  </a:cubicBezTo>
                  <a:lnTo>
                    <a:pt x="0" y="11574"/>
                  </a:lnTo>
                  <a:lnTo>
                    <a:pt x="45462" y="11574"/>
                  </a:lnTo>
                  <a:cubicBezTo>
                    <a:pt x="35412" y="10241"/>
                    <a:pt x="24410" y="0"/>
                    <a:pt x="14503" y="0"/>
                  </a:cubicBezTo>
                  <a:cubicBezTo>
                    <a:pt x="10145" y="24"/>
                    <a:pt x="5977" y="1977"/>
                    <a:pt x="2215" y="7549"/>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27"/>
            <p:cNvSpPr/>
            <p:nvPr/>
          </p:nvSpPr>
          <p:spPr>
            <a:xfrm>
              <a:off x="-1098750" y="4039702"/>
              <a:ext cx="2137400" cy="1367225"/>
            </a:xfrm>
            <a:custGeom>
              <a:avLst/>
              <a:gdLst/>
              <a:ahLst/>
              <a:cxnLst/>
              <a:rect l="l" t="t" r="r" b="b"/>
              <a:pathLst>
                <a:path w="85496" h="54689" fill="none" extrusionOk="0">
                  <a:moveTo>
                    <a:pt x="1" y="10141"/>
                  </a:moveTo>
                  <a:cubicBezTo>
                    <a:pt x="9862" y="7973"/>
                    <a:pt x="18114" y="17694"/>
                    <a:pt x="14267" y="26820"/>
                  </a:cubicBezTo>
                  <a:cubicBezTo>
                    <a:pt x="12379" y="31226"/>
                    <a:pt x="7868" y="30666"/>
                    <a:pt x="8812" y="25142"/>
                  </a:cubicBezTo>
                  <a:cubicBezTo>
                    <a:pt x="13044" y="0"/>
                    <a:pt x="82838" y="1434"/>
                    <a:pt x="71998" y="25561"/>
                  </a:cubicBezTo>
                  <a:cubicBezTo>
                    <a:pt x="67557" y="35457"/>
                    <a:pt x="65529" y="38429"/>
                    <a:pt x="67277" y="44269"/>
                  </a:cubicBezTo>
                  <a:cubicBezTo>
                    <a:pt x="69515" y="51682"/>
                    <a:pt x="78642" y="54689"/>
                    <a:pt x="85495" y="54689"/>
                  </a:cubicBezTo>
                </a:path>
              </a:pathLst>
            </a:custGeom>
            <a:noFill/>
            <a:ln w="19050" cap="flat" cmpd="sng">
              <a:solidFill>
                <a:schemeClr val="dk1"/>
              </a:solidFill>
              <a:prstDash val="dash"/>
              <a:miter lim="3496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six columns 1">
  <p:cSld name="CUSTOM_5_2">
    <p:spTree>
      <p:nvGrpSpPr>
        <p:cNvPr id="1" name="Shape 319"/>
        <p:cNvGrpSpPr/>
        <p:nvPr/>
      </p:nvGrpSpPr>
      <p:grpSpPr>
        <a:xfrm>
          <a:off x="0" y="0"/>
          <a:ext cx="0" cy="0"/>
          <a:chOff x="0" y="0"/>
          <a:chExt cx="0" cy="0"/>
        </a:xfrm>
      </p:grpSpPr>
      <p:sp>
        <p:nvSpPr>
          <p:cNvPr id="320" name="Google Shape;320;p28"/>
          <p:cNvSpPr txBox="1">
            <a:spLocks noGrp="1"/>
          </p:cNvSpPr>
          <p:nvPr>
            <p:ph type="title"/>
          </p:nvPr>
        </p:nvSpPr>
        <p:spPr>
          <a:xfrm>
            <a:off x="2129250" y="1404000"/>
            <a:ext cx="2246400" cy="3384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3000">
                <a:solidFill>
                  <a:schemeClr val="dk1"/>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321" name="Google Shape;321;p28"/>
          <p:cNvSpPr txBox="1">
            <a:spLocks noGrp="1"/>
          </p:cNvSpPr>
          <p:nvPr>
            <p:ph type="subTitle" idx="1"/>
          </p:nvPr>
        </p:nvSpPr>
        <p:spPr>
          <a:xfrm>
            <a:off x="2129250" y="1742400"/>
            <a:ext cx="2246400" cy="5040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Font typeface="Montserrat"/>
              <a:buNone/>
              <a:defRPr sz="1400">
                <a:solidFill>
                  <a:schemeClr val="dk1"/>
                </a:solidFill>
                <a:latin typeface="Montserrat Medium"/>
                <a:ea typeface="Montserrat Medium"/>
                <a:cs typeface="Montserrat Medium"/>
                <a:sym typeface="Montserrat Medium"/>
              </a:defRPr>
            </a:lvl1pPr>
            <a:lvl2pPr lvl="1" algn="ctr"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2pPr>
            <a:lvl3pPr lvl="2" algn="ctr"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3pPr>
            <a:lvl4pPr lvl="3" algn="ctr"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4pPr>
            <a:lvl5pPr lvl="4" algn="ctr"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5pPr>
            <a:lvl6pPr lvl="5" algn="ctr"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6pPr>
            <a:lvl7pPr lvl="6" algn="ctr"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7pPr>
            <a:lvl8pPr lvl="7" algn="ctr"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8pPr>
            <a:lvl9pPr lvl="8" algn="ctr"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9pPr>
          </a:lstStyle>
          <a:p>
            <a:endParaRPr/>
          </a:p>
        </p:txBody>
      </p:sp>
      <p:sp>
        <p:nvSpPr>
          <p:cNvPr id="322" name="Google Shape;322;p28"/>
          <p:cNvSpPr txBox="1">
            <a:spLocks noGrp="1"/>
          </p:cNvSpPr>
          <p:nvPr>
            <p:ph type="title" idx="2"/>
          </p:nvPr>
        </p:nvSpPr>
        <p:spPr>
          <a:xfrm>
            <a:off x="5779650" y="1404000"/>
            <a:ext cx="2246400" cy="3384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3000">
                <a:solidFill>
                  <a:schemeClr val="dk1"/>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323" name="Google Shape;323;p28"/>
          <p:cNvSpPr txBox="1">
            <a:spLocks noGrp="1"/>
          </p:cNvSpPr>
          <p:nvPr>
            <p:ph type="subTitle" idx="3"/>
          </p:nvPr>
        </p:nvSpPr>
        <p:spPr>
          <a:xfrm>
            <a:off x="5779650" y="1742400"/>
            <a:ext cx="2246400" cy="5040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Font typeface="Montserrat"/>
              <a:buNone/>
              <a:defRPr sz="1400">
                <a:solidFill>
                  <a:schemeClr val="dk1"/>
                </a:solidFill>
                <a:latin typeface="Montserrat Medium"/>
                <a:ea typeface="Montserrat Medium"/>
                <a:cs typeface="Montserrat Medium"/>
                <a:sym typeface="Montserrat Medium"/>
              </a:defRPr>
            </a:lvl1pPr>
            <a:lvl2pPr lvl="1" algn="ctr"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2pPr>
            <a:lvl3pPr lvl="2" algn="ctr"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3pPr>
            <a:lvl4pPr lvl="3" algn="ctr"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4pPr>
            <a:lvl5pPr lvl="4" algn="ctr"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5pPr>
            <a:lvl6pPr lvl="5" algn="ctr"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6pPr>
            <a:lvl7pPr lvl="6" algn="ctr"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7pPr>
            <a:lvl8pPr lvl="7" algn="ctr"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8pPr>
            <a:lvl9pPr lvl="8" algn="ctr"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9pPr>
          </a:lstStyle>
          <a:p>
            <a:endParaRPr/>
          </a:p>
        </p:txBody>
      </p:sp>
      <p:sp>
        <p:nvSpPr>
          <p:cNvPr id="324" name="Google Shape;324;p28"/>
          <p:cNvSpPr txBox="1">
            <a:spLocks noGrp="1"/>
          </p:cNvSpPr>
          <p:nvPr>
            <p:ph type="title" idx="4"/>
          </p:nvPr>
        </p:nvSpPr>
        <p:spPr>
          <a:xfrm>
            <a:off x="2129250" y="2581200"/>
            <a:ext cx="2246400" cy="3384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3000">
                <a:solidFill>
                  <a:schemeClr val="dk1"/>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325" name="Google Shape;325;p28"/>
          <p:cNvSpPr txBox="1">
            <a:spLocks noGrp="1"/>
          </p:cNvSpPr>
          <p:nvPr>
            <p:ph type="subTitle" idx="5"/>
          </p:nvPr>
        </p:nvSpPr>
        <p:spPr>
          <a:xfrm>
            <a:off x="2129250" y="2919600"/>
            <a:ext cx="2246400" cy="5040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Font typeface="Montserrat"/>
              <a:buNone/>
              <a:defRPr sz="1400">
                <a:solidFill>
                  <a:schemeClr val="dk1"/>
                </a:solidFill>
                <a:latin typeface="Montserrat Medium"/>
                <a:ea typeface="Montserrat Medium"/>
                <a:cs typeface="Montserrat Medium"/>
                <a:sym typeface="Montserrat Medium"/>
              </a:defRPr>
            </a:lvl1pPr>
            <a:lvl2pPr lvl="1" algn="ctr"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2pPr>
            <a:lvl3pPr lvl="2" algn="ctr"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3pPr>
            <a:lvl4pPr lvl="3" algn="ctr"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4pPr>
            <a:lvl5pPr lvl="4" algn="ctr"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5pPr>
            <a:lvl6pPr lvl="5" algn="ctr"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6pPr>
            <a:lvl7pPr lvl="6" algn="ctr"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7pPr>
            <a:lvl8pPr lvl="7" algn="ctr"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8pPr>
            <a:lvl9pPr lvl="8" algn="ctr"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9pPr>
          </a:lstStyle>
          <a:p>
            <a:endParaRPr/>
          </a:p>
        </p:txBody>
      </p:sp>
      <p:sp>
        <p:nvSpPr>
          <p:cNvPr id="326" name="Google Shape;326;p28"/>
          <p:cNvSpPr txBox="1">
            <a:spLocks noGrp="1"/>
          </p:cNvSpPr>
          <p:nvPr>
            <p:ph type="title" idx="6"/>
          </p:nvPr>
        </p:nvSpPr>
        <p:spPr>
          <a:xfrm>
            <a:off x="5779650" y="2581200"/>
            <a:ext cx="2246400" cy="3384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3000">
                <a:solidFill>
                  <a:schemeClr val="dk1"/>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327" name="Google Shape;327;p28"/>
          <p:cNvSpPr txBox="1">
            <a:spLocks noGrp="1"/>
          </p:cNvSpPr>
          <p:nvPr>
            <p:ph type="subTitle" idx="7"/>
          </p:nvPr>
        </p:nvSpPr>
        <p:spPr>
          <a:xfrm>
            <a:off x="5779650" y="2919600"/>
            <a:ext cx="2246400" cy="5040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Font typeface="Montserrat"/>
              <a:buNone/>
              <a:defRPr sz="1400">
                <a:solidFill>
                  <a:schemeClr val="dk1"/>
                </a:solidFill>
                <a:latin typeface="Montserrat Medium"/>
                <a:ea typeface="Montserrat Medium"/>
                <a:cs typeface="Montserrat Medium"/>
                <a:sym typeface="Montserrat Medium"/>
              </a:defRPr>
            </a:lvl1pPr>
            <a:lvl2pPr lvl="1" algn="ctr"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2pPr>
            <a:lvl3pPr lvl="2" algn="ctr"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3pPr>
            <a:lvl4pPr lvl="3" algn="ctr"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4pPr>
            <a:lvl5pPr lvl="4" algn="ctr"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5pPr>
            <a:lvl6pPr lvl="5" algn="ctr"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6pPr>
            <a:lvl7pPr lvl="6" algn="ctr"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7pPr>
            <a:lvl8pPr lvl="7" algn="ctr"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8pPr>
            <a:lvl9pPr lvl="8" algn="ctr"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9pPr>
          </a:lstStyle>
          <a:p>
            <a:endParaRPr/>
          </a:p>
        </p:txBody>
      </p:sp>
      <p:sp>
        <p:nvSpPr>
          <p:cNvPr id="328" name="Google Shape;328;p28"/>
          <p:cNvSpPr txBox="1">
            <a:spLocks noGrp="1"/>
          </p:cNvSpPr>
          <p:nvPr>
            <p:ph type="title" idx="8"/>
          </p:nvPr>
        </p:nvSpPr>
        <p:spPr>
          <a:xfrm>
            <a:off x="720000" y="540000"/>
            <a:ext cx="7704000" cy="676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29" name="Google Shape;329;p28"/>
          <p:cNvSpPr txBox="1">
            <a:spLocks noGrp="1"/>
          </p:cNvSpPr>
          <p:nvPr>
            <p:ph type="title" idx="9"/>
          </p:nvPr>
        </p:nvSpPr>
        <p:spPr>
          <a:xfrm>
            <a:off x="2129250" y="3761100"/>
            <a:ext cx="2246400" cy="3384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3000">
                <a:solidFill>
                  <a:schemeClr val="dk1"/>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330" name="Google Shape;330;p28"/>
          <p:cNvSpPr txBox="1">
            <a:spLocks noGrp="1"/>
          </p:cNvSpPr>
          <p:nvPr>
            <p:ph type="subTitle" idx="13"/>
          </p:nvPr>
        </p:nvSpPr>
        <p:spPr>
          <a:xfrm>
            <a:off x="2129250" y="4099500"/>
            <a:ext cx="2246400" cy="5040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Font typeface="Montserrat"/>
              <a:buNone/>
              <a:defRPr sz="1400">
                <a:solidFill>
                  <a:schemeClr val="dk1"/>
                </a:solidFill>
                <a:latin typeface="Montserrat Medium"/>
                <a:ea typeface="Montserrat Medium"/>
                <a:cs typeface="Montserrat Medium"/>
                <a:sym typeface="Montserrat Medium"/>
              </a:defRPr>
            </a:lvl1pPr>
            <a:lvl2pPr lvl="1" algn="ctr"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2pPr>
            <a:lvl3pPr lvl="2" algn="ctr"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3pPr>
            <a:lvl4pPr lvl="3" algn="ctr"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4pPr>
            <a:lvl5pPr lvl="4" algn="ctr"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5pPr>
            <a:lvl6pPr lvl="5" algn="ctr"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6pPr>
            <a:lvl7pPr lvl="6" algn="ctr"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7pPr>
            <a:lvl8pPr lvl="7" algn="ctr"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8pPr>
            <a:lvl9pPr lvl="8" algn="ctr"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9pPr>
          </a:lstStyle>
          <a:p>
            <a:endParaRPr/>
          </a:p>
        </p:txBody>
      </p:sp>
      <p:sp>
        <p:nvSpPr>
          <p:cNvPr id="331" name="Google Shape;331;p28"/>
          <p:cNvSpPr txBox="1">
            <a:spLocks noGrp="1"/>
          </p:cNvSpPr>
          <p:nvPr>
            <p:ph type="title" idx="14"/>
          </p:nvPr>
        </p:nvSpPr>
        <p:spPr>
          <a:xfrm>
            <a:off x="5779650" y="3761100"/>
            <a:ext cx="2246400" cy="3384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3000">
                <a:solidFill>
                  <a:schemeClr val="dk1"/>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332" name="Google Shape;332;p28"/>
          <p:cNvSpPr txBox="1">
            <a:spLocks noGrp="1"/>
          </p:cNvSpPr>
          <p:nvPr>
            <p:ph type="subTitle" idx="15"/>
          </p:nvPr>
        </p:nvSpPr>
        <p:spPr>
          <a:xfrm>
            <a:off x="5779650" y="4099500"/>
            <a:ext cx="2246400" cy="5040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Font typeface="Montserrat"/>
              <a:buNone/>
              <a:defRPr sz="1400">
                <a:solidFill>
                  <a:schemeClr val="dk1"/>
                </a:solidFill>
                <a:latin typeface="Montserrat Medium"/>
                <a:ea typeface="Montserrat Medium"/>
                <a:cs typeface="Montserrat Medium"/>
                <a:sym typeface="Montserrat Medium"/>
              </a:defRPr>
            </a:lvl1pPr>
            <a:lvl2pPr lvl="1" algn="ctr"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2pPr>
            <a:lvl3pPr lvl="2" algn="ctr"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3pPr>
            <a:lvl4pPr lvl="3" algn="ctr"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4pPr>
            <a:lvl5pPr lvl="4" algn="ctr"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5pPr>
            <a:lvl6pPr lvl="5" algn="ctr"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6pPr>
            <a:lvl7pPr lvl="6" algn="ctr"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7pPr>
            <a:lvl8pPr lvl="7" algn="ctr"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8pPr>
            <a:lvl9pPr lvl="8" algn="ctr"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9pPr>
          </a:lstStyle>
          <a:p>
            <a:endParaRPr/>
          </a:p>
        </p:txBody>
      </p:sp>
      <p:grpSp>
        <p:nvGrpSpPr>
          <p:cNvPr id="333" name="Google Shape;333;p28"/>
          <p:cNvGrpSpPr/>
          <p:nvPr/>
        </p:nvGrpSpPr>
        <p:grpSpPr>
          <a:xfrm>
            <a:off x="5707840" y="-287475"/>
            <a:ext cx="3566729" cy="2207688"/>
            <a:chOff x="5707840" y="-287475"/>
            <a:chExt cx="3566729" cy="2207688"/>
          </a:xfrm>
        </p:grpSpPr>
        <p:sp>
          <p:nvSpPr>
            <p:cNvPr id="334" name="Google Shape;334;p28"/>
            <p:cNvSpPr/>
            <p:nvPr/>
          </p:nvSpPr>
          <p:spPr>
            <a:xfrm>
              <a:off x="5707840" y="-202"/>
              <a:ext cx="3436928" cy="602048"/>
            </a:xfrm>
            <a:custGeom>
              <a:avLst/>
              <a:gdLst/>
              <a:ahLst/>
              <a:cxnLst/>
              <a:rect l="l" t="t" r="r" b="b"/>
              <a:pathLst>
                <a:path w="107404" h="18814" extrusionOk="0">
                  <a:moveTo>
                    <a:pt x="17766" y="16908"/>
                  </a:moveTo>
                  <a:cubicBezTo>
                    <a:pt x="19076" y="17432"/>
                    <a:pt x="20433" y="17646"/>
                    <a:pt x="21862" y="17646"/>
                  </a:cubicBezTo>
                  <a:cubicBezTo>
                    <a:pt x="27863" y="17646"/>
                    <a:pt x="34651" y="13407"/>
                    <a:pt x="40509" y="9645"/>
                  </a:cubicBezTo>
                  <a:cubicBezTo>
                    <a:pt x="46796" y="5668"/>
                    <a:pt x="52178" y="4144"/>
                    <a:pt x="57012" y="4144"/>
                  </a:cubicBezTo>
                  <a:cubicBezTo>
                    <a:pt x="69634" y="4144"/>
                    <a:pt x="78422" y="14503"/>
                    <a:pt x="89329" y="17956"/>
                  </a:cubicBezTo>
                  <a:cubicBezTo>
                    <a:pt x="91162" y="18551"/>
                    <a:pt x="93068" y="18813"/>
                    <a:pt x="94973" y="18813"/>
                  </a:cubicBezTo>
                  <a:cubicBezTo>
                    <a:pt x="99307" y="18813"/>
                    <a:pt x="103713" y="17361"/>
                    <a:pt x="107404" y="14908"/>
                  </a:cubicBezTo>
                  <a:lnTo>
                    <a:pt x="107404" y="0"/>
                  </a:lnTo>
                  <a:lnTo>
                    <a:pt x="0" y="0"/>
                  </a:lnTo>
                  <a:cubicBezTo>
                    <a:pt x="10217" y="5573"/>
                    <a:pt x="9622" y="13646"/>
                    <a:pt x="17766" y="16908"/>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28"/>
            <p:cNvSpPr/>
            <p:nvPr/>
          </p:nvSpPr>
          <p:spPr>
            <a:xfrm>
              <a:off x="7181664" y="-202"/>
              <a:ext cx="1963104" cy="895424"/>
            </a:xfrm>
            <a:custGeom>
              <a:avLst/>
              <a:gdLst/>
              <a:ahLst/>
              <a:cxnLst/>
              <a:rect l="l" t="t" r="r" b="b"/>
              <a:pathLst>
                <a:path w="61347" h="27982" extrusionOk="0">
                  <a:moveTo>
                    <a:pt x="61347" y="0"/>
                  </a:moveTo>
                  <a:lnTo>
                    <a:pt x="6693" y="0"/>
                  </a:lnTo>
                  <a:lnTo>
                    <a:pt x="4406" y="3667"/>
                  </a:lnTo>
                  <a:cubicBezTo>
                    <a:pt x="1" y="12407"/>
                    <a:pt x="8050" y="21219"/>
                    <a:pt x="17671" y="21219"/>
                  </a:cubicBezTo>
                  <a:cubicBezTo>
                    <a:pt x="19814" y="21219"/>
                    <a:pt x="22029" y="20790"/>
                    <a:pt x="24196" y="19814"/>
                  </a:cubicBezTo>
                  <a:cubicBezTo>
                    <a:pt x="26482" y="18813"/>
                    <a:pt x="29959" y="16170"/>
                    <a:pt x="33317" y="16170"/>
                  </a:cubicBezTo>
                  <a:cubicBezTo>
                    <a:pt x="34175" y="16170"/>
                    <a:pt x="35032" y="16337"/>
                    <a:pt x="35865" y="16789"/>
                  </a:cubicBezTo>
                  <a:cubicBezTo>
                    <a:pt x="38842" y="18313"/>
                    <a:pt x="38795" y="22124"/>
                    <a:pt x="40652" y="24648"/>
                  </a:cubicBezTo>
                  <a:cubicBezTo>
                    <a:pt x="42367" y="26934"/>
                    <a:pt x="44748" y="27982"/>
                    <a:pt x="47439" y="27982"/>
                  </a:cubicBezTo>
                  <a:cubicBezTo>
                    <a:pt x="51988" y="27982"/>
                    <a:pt x="57346" y="25005"/>
                    <a:pt x="61323" y="20099"/>
                  </a:cubicBezTo>
                  <a:lnTo>
                    <a:pt x="6132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28"/>
            <p:cNvSpPr/>
            <p:nvPr/>
          </p:nvSpPr>
          <p:spPr>
            <a:xfrm rot="10800000" flipH="1">
              <a:off x="6898916" y="-287475"/>
              <a:ext cx="2375653" cy="2207688"/>
            </a:xfrm>
            <a:custGeom>
              <a:avLst/>
              <a:gdLst/>
              <a:ahLst/>
              <a:cxnLst/>
              <a:rect l="l" t="t" r="r" b="b"/>
              <a:pathLst>
                <a:path w="147236" h="136826" fill="none" extrusionOk="0">
                  <a:moveTo>
                    <a:pt x="147236" y="26254"/>
                  </a:moveTo>
                  <a:cubicBezTo>
                    <a:pt x="141064" y="18700"/>
                    <a:pt x="126479" y="0"/>
                    <a:pt x="109130" y="7062"/>
                  </a:cubicBezTo>
                  <a:cubicBezTo>
                    <a:pt x="99089" y="11146"/>
                    <a:pt x="93961" y="23674"/>
                    <a:pt x="95650" y="34391"/>
                  </a:cubicBezTo>
                  <a:cubicBezTo>
                    <a:pt x="98997" y="55823"/>
                    <a:pt x="121105" y="71698"/>
                    <a:pt x="121351" y="93776"/>
                  </a:cubicBezTo>
                  <a:cubicBezTo>
                    <a:pt x="121627" y="121841"/>
                    <a:pt x="87636" y="136826"/>
                    <a:pt x="67032" y="117604"/>
                  </a:cubicBezTo>
                  <a:cubicBezTo>
                    <a:pt x="59110" y="110234"/>
                    <a:pt x="55118" y="99088"/>
                    <a:pt x="46213" y="93008"/>
                  </a:cubicBezTo>
                  <a:cubicBezTo>
                    <a:pt x="27544" y="80143"/>
                    <a:pt x="1" y="95526"/>
                    <a:pt x="124" y="123346"/>
                  </a:cubicBezTo>
                </a:path>
              </a:pathLst>
            </a:custGeom>
            <a:noFill/>
            <a:ln w="19050" cap="flat" cmpd="sng">
              <a:solidFill>
                <a:schemeClr val="dk1"/>
              </a:solidFill>
              <a:prstDash val="dash"/>
              <a:miter lim="307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7" name="Google Shape;337;p28"/>
          <p:cNvGrpSpPr/>
          <p:nvPr/>
        </p:nvGrpSpPr>
        <p:grpSpPr>
          <a:xfrm>
            <a:off x="-1098750" y="4039702"/>
            <a:ext cx="2968094" cy="1367225"/>
            <a:chOff x="-1098750" y="4039702"/>
            <a:chExt cx="2968094" cy="1367225"/>
          </a:xfrm>
        </p:grpSpPr>
        <p:sp>
          <p:nvSpPr>
            <p:cNvPr id="338" name="Google Shape;338;p28"/>
            <p:cNvSpPr/>
            <p:nvPr/>
          </p:nvSpPr>
          <p:spPr>
            <a:xfrm>
              <a:off x="-768" y="4411350"/>
              <a:ext cx="1870112" cy="732352"/>
            </a:xfrm>
            <a:custGeom>
              <a:avLst/>
              <a:gdLst/>
              <a:ahLst/>
              <a:cxnLst/>
              <a:rect l="l" t="t" r="r" b="b"/>
              <a:pathLst>
                <a:path w="58441" h="22886" extrusionOk="0">
                  <a:moveTo>
                    <a:pt x="43747" y="14765"/>
                  </a:moveTo>
                  <a:cubicBezTo>
                    <a:pt x="42890" y="14765"/>
                    <a:pt x="42033" y="14813"/>
                    <a:pt x="41175" y="14980"/>
                  </a:cubicBezTo>
                  <a:cubicBezTo>
                    <a:pt x="36936" y="15742"/>
                    <a:pt x="32364" y="18742"/>
                    <a:pt x="26530" y="18742"/>
                  </a:cubicBezTo>
                  <a:cubicBezTo>
                    <a:pt x="22148" y="18742"/>
                    <a:pt x="17075" y="17051"/>
                    <a:pt x="10931" y="11479"/>
                  </a:cubicBezTo>
                  <a:cubicBezTo>
                    <a:pt x="7716" y="8574"/>
                    <a:pt x="4144" y="4096"/>
                    <a:pt x="0" y="0"/>
                  </a:cubicBezTo>
                  <a:lnTo>
                    <a:pt x="0" y="22886"/>
                  </a:lnTo>
                  <a:lnTo>
                    <a:pt x="58441" y="22886"/>
                  </a:lnTo>
                  <a:cubicBezTo>
                    <a:pt x="55297" y="18004"/>
                    <a:pt x="49558" y="14765"/>
                    <a:pt x="43747" y="14765"/>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28"/>
            <p:cNvSpPr/>
            <p:nvPr/>
          </p:nvSpPr>
          <p:spPr>
            <a:xfrm>
              <a:off x="0" y="4772566"/>
              <a:ext cx="1454784" cy="370400"/>
            </a:xfrm>
            <a:custGeom>
              <a:avLst/>
              <a:gdLst/>
              <a:ahLst/>
              <a:cxnLst/>
              <a:rect l="l" t="t" r="r" b="b"/>
              <a:pathLst>
                <a:path w="45462" h="11575" extrusionOk="0">
                  <a:moveTo>
                    <a:pt x="2215" y="7549"/>
                  </a:moveTo>
                  <a:cubicBezTo>
                    <a:pt x="1453" y="8669"/>
                    <a:pt x="714" y="9907"/>
                    <a:pt x="0" y="11122"/>
                  </a:cubicBezTo>
                  <a:lnTo>
                    <a:pt x="0" y="11574"/>
                  </a:lnTo>
                  <a:lnTo>
                    <a:pt x="45462" y="11574"/>
                  </a:lnTo>
                  <a:cubicBezTo>
                    <a:pt x="35412" y="10241"/>
                    <a:pt x="24410" y="0"/>
                    <a:pt x="14503" y="0"/>
                  </a:cubicBezTo>
                  <a:cubicBezTo>
                    <a:pt x="10145" y="24"/>
                    <a:pt x="5977" y="1977"/>
                    <a:pt x="2215" y="7549"/>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28"/>
            <p:cNvSpPr/>
            <p:nvPr/>
          </p:nvSpPr>
          <p:spPr>
            <a:xfrm>
              <a:off x="-1098750" y="4039702"/>
              <a:ext cx="2137400" cy="1367225"/>
            </a:xfrm>
            <a:custGeom>
              <a:avLst/>
              <a:gdLst/>
              <a:ahLst/>
              <a:cxnLst/>
              <a:rect l="l" t="t" r="r" b="b"/>
              <a:pathLst>
                <a:path w="85496" h="54689" fill="none" extrusionOk="0">
                  <a:moveTo>
                    <a:pt x="1" y="10141"/>
                  </a:moveTo>
                  <a:cubicBezTo>
                    <a:pt x="9862" y="7973"/>
                    <a:pt x="18114" y="17694"/>
                    <a:pt x="14267" y="26820"/>
                  </a:cubicBezTo>
                  <a:cubicBezTo>
                    <a:pt x="12379" y="31226"/>
                    <a:pt x="7868" y="30666"/>
                    <a:pt x="8812" y="25142"/>
                  </a:cubicBezTo>
                  <a:cubicBezTo>
                    <a:pt x="13044" y="0"/>
                    <a:pt x="82838" y="1434"/>
                    <a:pt x="71998" y="25561"/>
                  </a:cubicBezTo>
                  <a:cubicBezTo>
                    <a:pt x="67557" y="35457"/>
                    <a:pt x="65529" y="38429"/>
                    <a:pt x="67277" y="44269"/>
                  </a:cubicBezTo>
                  <a:cubicBezTo>
                    <a:pt x="69515" y="51682"/>
                    <a:pt x="78642" y="54689"/>
                    <a:pt x="85495" y="54689"/>
                  </a:cubicBezTo>
                </a:path>
              </a:pathLst>
            </a:custGeom>
            <a:noFill/>
            <a:ln w="19050" cap="flat" cmpd="sng">
              <a:solidFill>
                <a:schemeClr val="dk1"/>
              </a:solidFill>
              <a:prstDash val="dash"/>
              <a:miter lim="3496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Numbers and text">
  <p:cSld name="CUSTOM_6">
    <p:spTree>
      <p:nvGrpSpPr>
        <p:cNvPr id="1" name="Shape 341"/>
        <p:cNvGrpSpPr/>
        <p:nvPr/>
      </p:nvGrpSpPr>
      <p:grpSpPr>
        <a:xfrm>
          <a:off x="0" y="0"/>
          <a:ext cx="0" cy="0"/>
          <a:chOff x="0" y="0"/>
          <a:chExt cx="0" cy="0"/>
        </a:xfrm>
      </p:grpSpPr>
      <p:sp>
        <p:nvSpPr>
          <p:cNvPr id="342" name="Google Shape;342;p29"/>
          <p:cNvSpPr txBox="1">
            <a:spLocks noGrp="1"/>
          </p:cNvSpPr>
          <p:nvPr>
            <p:ph type="title" hasCustomPrompt="1"/>
          </p:nvPr>
        </p:nvSpPr>
        <p:spPr>
          <a:xfrm>
            <a:off x="1683000" y="837225"/>
            <a:ext cx="5778000" cy="1139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62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343" name="Google Shape;343;p29"/>
          <p:cNvSpPr txBox="1">
            <a:spLocks noGrp="1"/>
          </p:cNvSpPr>
          <p:nvPr>
            <p:ph type="subTitle" idx="1"/>
          </p:nvPr>
        </p:nvSpPr>
        <p:spPr>
          <a:xfrm>
            <a:off x="1683000" y="1976325"/>
            <a:ext cx="5778000" cy="4311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600"/>
              <a:buFont typeface="Montserrat"/>
              <a:buNone/>
              <a:defRPr sz="1600">
                <a:solidFill>
                  <a:schemeClr val="dk1"/>
                </a:solidFill>
                <a:latin typeface="Montserrat Medium"/>
                <a:ea typeface="Montserrat Medium"/>
                <a:cs typeface="Montserrat Medium"/>
                <a:sym typeface="Montserrat Medium"/>
              </a:defRPr>
            </a:lvl1pPr>
            <a:lvl2pPr lvl="1" algn="ctr" rtl="0">
              <a:lnSpc>
                <a:spcPct val="100000"/>
              </a:lnSpc>
              <a:spcBef>
                <a:spcPts val="0"/>
              </a:spcBef>
              <a:spcAft>
                <a:spcPts val="0"/>
              </a:spcAft>
              <a:buClr>
                <a:schemeClr val="dk1"/>
              </a:buClr>
              <a:buSzPts val="1600"/>
              <a:buFont typeface="Montserrat"/>
              <a:buNone/>
              <a:defRPr sz="1600">
                <a:solidFill>
                  <a:schemeClr val="dk1"/>
                </a:solidFill>
                <a:latin typeface="Montserrat"/>
                <a:ea typeface="Montserrat"/>
                <a:cs typeface="Montserrat"/>
                <a:sym typeface="Montserrat"/>
              </a:defRPr>
            </a:lvl2pPr>
            <a:lvl3pPr lvl="2" algn="ctr" rtl="0">
              <a:lnSpc>
                <a:spcPct val="100000"/>
              </a:lnSpc>
              <a:spcBef>
                <a:spcPts val="0"/>
              </a:spcBef>
              <a:spcAft>
                <a:spcPts val="0"/>
              </a:spcAft>
              <a:buClr>
                <a:schemeClr val="dk1"/>
              </a:buClr>
              <a:buSzPts val="1600"/>
              <a:buFont typeface="Montserrat"/>
              <a:buNone/>
              <a:defRPr sz="1600">
                <a:solidFill>
                  <a:schemeClr val="dk1"/>
                </a:solidFill>
                <a:latin typeface="Montserrat"/>
                <a:ea typeface="Montserrat"/>
                <a:cs typeface="Montserrat"/>
                <a:sym typeface="Montserrat"/>
              </a:defRPr>
            </a:lvl3pPr>
            <a:lvl4pPr lvl="3" algn="ctr" rtl="0">
              <a:lnSpc>
                <a:spcPct val="100000"/>
              </a:lnSpc>
              <a:spcBef>
                <a:spcPts val="0"/>
              </a:spcBef>
              <a:spcAft>
                <a:spcPts val="0"/>
              </a:spcAft>
              <a:buClr>
                <a:schemeClr val="dk1"/>
              </a:buClr>
              <a:buSzPts val="1600"/>
              <a:buFont typeface="Montserrat"/>
              <a:buNone/>
              <a:defRPr sz="1600">
                <a:solidFill>
                  <a:schemeClr val="dk1"/>
                </a:solidFill>
                <a:latin typeface="Montserrat"/>
                <a:ea typeface="Montserrat"/>
                <a:cs typeface="Montserrat"/>
                <a:sym typeface="Montserrat"/>
              </a:defRPr>
            </a:lvl4pPr>
            <a:lvl5pPr lvl="4" algn="ctr" rtl="0">
              <a:lnSpc>
                <a:spcPct val="100000"/>
              </a:lnSpc>
              <a:spcBef>
                <a:spcPts val="0"/>
              </a:spcBef>
              <a:spcAft>
                <a:spcPts val="0"/>
              </a:spcAft>
              <a:buClr>
                <a:schemeClr val="dk1"/>
              </a:buClr>
              <a:buSzPts val="1600"/>
              <a:buFont typeface="Montserrat"/>
              <a:buNone/>
              <a:defRPr sz="1600">
                <a:solidFill>
                  <a:schemeClr val="dk1"/>
                </a:solidFill>
                <a:latin typeface="Montserrat"/>
                <a:ea typeface="Montserrat"/>
                <a:cs typeface="Montserrat"/>
                <a:sym typeface="Montserrat"/>
              </a:defRPr>
            </a:lvl5pPr>
            <a:lvl6pPr lvl="5" algn="ctr" rtl="0">
              <a:lnSpc>
                <a:spcPct val="100000"/>
              </a:lnSpc>
              <a:spcBef>
                <a:spcPts val="0"/>
              </a:spcBef>
              <a:spcAft>
                <a:spcPts val="0"/>
              </a:spcAft>
              <a:buClr>
                <a:schemeClr val="dk1"/>
              </a:buClr>
              <a:buSzPts val="1600"/>
              <a:buFont typeface="Montserrat"/>
              <a:buNone/>
              <a:defRPr sz="1600">
                <a:solidFill>
                  <a:schemeClr val="dk1"/>
                </a:solidFill>
                <a:latin typeface="Montserrat"/>
                <a:ea typeface="Montserrat"/>
                <a:cs typeface="Montserrat"/>
                <a:sym typeface="Montserrat"/>
              </a:defRPr>
            </a:lvl6pPr>
            <a:lvl7pPr lvl="6" algn="ctr" rtl="0">
              <a:lnSpc>
                <a:spcPct val="100000"/>
              </a:lnSpc>
              <a:spcBef>
                <a:spcPts val="0"/>
              </a:spcBef>
              <a:spcAft>
                <a:spcPts val="0"/>
              </a:spcAft>
              <a:buClr>
                <a:schemeClr val="dk1"/>
              </a:buClr>
              <a:buSzPts val="1600"/>
              <a:buFont typeface="Montserrat"/>
              <a:buNone/>
              <a:defRPr sz="1600">
                <a:solidFill>
                  <a:schemeClr val="dk1"/>
                </a:solidFill>
                <a:latin typeface="Montserrat"/>
                <a:ea typeface="Montserrat"/>
                <a:cs typeface="Montserrat"/>
                <a:sym typeface="Montserrat"/>
              </a:defRPr>
            </a:lvl7pPr>
            <a:lvl8pPr lvl="7" algn="ctr" rtl="0">
              <a:lnSpc>
                <a:spcPct val="100000"/>
              </a:lnSpc>
              <a:spcBef>
                <a:spcPts val="0"/>
              </a:spcBef>
              <a:spcAft>
                <a:spcPts val="0"/>
              </a:spcAft>
              <a:buClr>
                <a:schemeClr val="dk1"/>
              </a:buClr>
              <a:buSzPts val="1600"/>
              <a:buFont typeface="Montserrat"/>
              <a:buNone/>
              <a:defRPr sz="1600">
                <a:solidFill>
                  <a:schemeClr val="dk1"/>
                </a:solidFill>
                <a:latin typeface="Montserrat"/>
                <a:ea typeface="Montserrat"/>
                <a:cs typeface="Montserrat"/>
                <a:sym typeface="Montserrat"/>
              </a:defRPr>
            </a:lvl8pPr>
            <a:lvl9pPr lvl="8" algn="ctr" rtl="0">
              <a:lnSpc>
                <a:spcPct val="100000"/>
              </a:lnSpc>
              <a:spcBef>
                <a:spcPts val="0"/>
              </a:spcBef>
              <a:spcAft>
                <a:spcPts val="0"/>
              </a:spcAft>
              <a:buClr>
                <a:schemeClr val="dk1"/>
              </a:buClr>
              <a:buSzPts val="1600"/>
              <a:buFont typeface="Montserrat"/>
              <a:buNone/>
              <a:defRPr sz="1600">
                <a:solidFill>
                  <a:schemeClr val="dk1"/>
                </a:solidFill>
                <a:latin typeface="Montserrat"/>
                <a:ea typeface="Montserrat"/>
                <a:cs typeface="Montserrat"/>
                <a:sym typeface="Montserrat"/>
              </a:defRPr>
            </a:lvl9pPr>
          </a:lstStyle>
          <a:p>
            <a:endParaRPr/>
          </a:p>
        </p:txBody>
      </p:sp>
      <p:sp>
        <p:nvSpPr>
          <p:cNvPr id="344" name="Google Shape;344;p29"/>
          <p:cNvSpPr txBox="1">
            <a:spLocks noGrp="1"/>
          </p:cNvSpPr>
          <p:nvPr>
            <p:ph type="title" idx="2" hasCustomPrompt="1"/>
          </p:nvPr>
        </p:nvSpPr>
        <p:spPr>
          <a:xfrm>
            <a:off x="1683000" y="2564975"/>
            <a:ext cx="5778000" cy="1139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62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345" name="Google Shape;345;p29"/>
          <p:cNvSpPr txBox="1">
            <a:spLocks noGrp="1"/>
          </p:cNvSpPr>
          <p:nvPr>
            <p:ph type="subTitle" idx="3"/>
          </p:nvPr>
        </p:nvSpPr>
        <p:spPr>
          <a:xfrm>
            <a:off x="1683000" y="3704075"/>
            <a:ext cx="5778000" cy="4311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600"/>
              <a:buFont typeface="Montserrat"/>
              <a:buNone/>
              <a:defRPr sz="1600">
                <a:solidFill>
                  <a:schemeClr val="dk1"/>
                </a:solidFill>
                <a:latin typeface="Montserrat Medium"/>
                <a:ea typeface="Montserrat Medium"/>
                <a:cs typeface="Montserrat Medium"/>
                <a:sym typeface="Montserrat Medium"/>
              </a:defRPr>
            </a:lvl1pPr>
            <a:lvl2pPr lvl="1" algn="ctr" rtl="0">
              <a:lnSpc>
                <a:spcPct val="100000"/>
              </a:lnSpc>
              <a:spcBef>
                <a:spcPts val="0"/>
              </a:spcBef>
              <a:spcAft>
                <a:spcPts val="0"/>
              </a:spcAft>
              <a:buClr>
                <a:schemeClr val="dk1"/>
              </a:buClr>
              <a:buSzPts val="1600"/>
              <a:buFont typeface="Montserrat"/>
              <a:buNone/>
              <a:defRPr sz="1600">
                <a:solidFill>
                  <a:schemeClr val="dk1"/>
                </a:solidFill>
                <a:latin typeface="Montserrat"/>
                <a:ea typeface="Montserrat"/>
                <a:cs typeface="Montserrat"/>
                <a:sym typeface="Montserrat"/>
              </a:defRPr>
            </a:lvl2pPr>
            <a:lvl3pPr lvl="2" algn="ctr" rtl="0">
              <a:lnSpc>
                <a:spcPct val="100000"/>
              </a:lnSpc>
              <a:spcBef>
                <a:spcPts val="0"/>
              </a:spcBef>
              <a:spcAft>
                <a:spcPts val="0"/>
              </a:spcAft>
              <a:buClr>
                <a:schemeClr val="dk1"/>
              </a:buClr>
              <a:buSzPts val="1600"/>
              <a:buFont typeface="Montserrat"/>
              <a:buNone/>
              <a:defRPr sz="1600">
                <a:solidFill>
                  <a:schemeClr val="dk1"/>
                </a:solidFill>
                <a:latin typeface="Montserrat"/>
                <a:ea typeface="Montserrat"/>
                <a:cs typeface="Montserrat"/>
                <a:sym typeface="Montserrat"/>
              </a:defRPr>
            </a:lvl3pPr>
            <a:lvl4pPr lvl="3" algn="ctr" rtl="0">
              <a:lnSpc>
                <a:spcPct val="100000"/>
              </a:lnSpc>
              <a:spcBef>
                <a:spcPts val="0"/>
              </a:spcBef>
              <a:spcAft>
                <a:spcPts val="0"/>
              </a:spcAft>
              <a:buClr>
                <a:schemeClr val="dk1"/>
              </a:buClr>
              <a:buSzPts val="1600"/>
              <a:buFont typeface="Montserrat"/>
              <a:buNone/>
              <a:defRPr sz="1600">
                <a:solidFill>
                  <a:schemeClr val="dk1"/>
                </a:solidFill>
                <a:latin typeface="Montserrat"/>
                <a:ea typeface="Montserrat"/>
                <a:cs typeface="Montserrat"/>
                <a:sym typeface="Montserrat"/>
              </a:defRPr>
            </a:lvl4pPr>
            <a:lvl5pPr lvl="4" algn="ctr" rtl="0">
              <a:lnSpc>
                <a:spcPct val="100000"/>
              </a:lnSpc>
              <a:spcBef>
                <a:spcPts val="0"/>
              </a:spcBef>
              <a:spcAft>
                <a:spcPts val="0"/>
              </a:spcAft>
              <a:buClr>
                <a:schemeClr val="dk1"/>
              </a:buClr>
              <a:buSzPts val="1600"/>
              <a:buFont typeface="Montserrat"/>
              <a:buNone/>
              <a:defRPr sz="1600">
                <a:solidFill>
                  <a:schemeClr val="dk1"/>
                </a:solidFill>
                <a:latin typeface="Montserrat"/>
                <a:ea typeface="Montserrat"/>
                <a:cs typeface="Montserrat"/>
                <a:sym typeface="Montserrat"/>
              </a:defRPr>
            </a:lvl5pPr>
            <a:lvl6pPr lvl="5" algn="ctr" rtl="0">
              <a:lnSpc>
                <a:spcPct val="100000"/>
              </a:lnSpc>
              <a:spcBef>
                <a:spcPts val="0"/>
              </a:spcBef>
              <a:spcAft>
                <a:spcPts val="0"/>
              </a:spcAft>
              <a:buClr>
                <a:schemeClr val="dk1"/>
              </a:buClr>
              <a:buSzPts val="1600"/>
              <a:buFont typeface="Montserrat"/>
              <a:buNone/>
              <a:defRPr sz="1600">
                <a:solidFill>
                  <a:schemeClr val="dk1"/>
                </a:solidFill>
                <a:latin typeface="Montserrat"/>
                <a:ea typeface="Montserrat"/>
                <a:cs typeface="Montserrat"/>
                <a:sym typeface="Montserrat"/>
              </a:defRPr>
            </a:lvl6pPr>
            <a:lvl7pPr lvl="6" algn="ctr" rtl="0">
              <a:lnSpc>
                <a:spcPct val="100000"/>
              </a:lnSpc>
              <a:spcBef>
                <a:spcPts val="0"/>
              </a:spcBef>
              <a:spcAft>
                <a:spcPts val="0"/>
              </a:spcAft>
              <a:buClr>
                <a:schemeClr val="dk1"/>
              </a:buClr>
              <a:buSzPts val="1600"/>
              <a:buFont typeface="Montserrat"/>
              <a:buNone/>
              <a:defRPr sz="1600">
                <a:solidFill>
                  <a:schemeClr val="dk1"/>
                </a:solidFill>
                <a:latin typeface="Montserrat"/>
                <a:ea typeface="Montserrat"/>
                <a:cs typeface="Montserrat"/>
                <a:sym typeface="Montserrat"/>
              </a:defRPr>
            </a:lvl7pPr>
            <a:lvl8pPr lvl="7" algn="ctr" rtl="0">
              <a:lnSpc>
                <a:spcPct val="100000"/>
              </a:lnSpc>
              <a:spcBef>
                <a:spcPts val="0"/>
              </a:spcBef>
              <a:spcAft>
                <a:spcPts val="0"/>
              </a:spcAft>
              <a:buClr>
                <a:schemeClr val="dk1"/>
              </a:buClr>
              <a:buSzPts val="1600"/>
              <a:buFont typeface="Montserrat"/>
              <a:buNone/>
              <a:defRPr sz="1600">
                <a:solidFill>
                  <a:schemeClr val="dk1"/>
                </a:solidFill>
                <a:latin typeface="Montserrat"/>
                <a:ea typeface="Montserrat"/>
                <a:cs typeface="Montserrat"/>
                <a:sym typeface="Montserrat"/>
              </a:defRPr>
            </a:lvl8pPr>
            <a:lvl9pPr lvl="8" algn="ctr" rtl="0">
              <a:lnSpc>
                <a:spcPct val="100000"/>
              </a:lnSpc>
              <a:spcBef>
                <a:spcPts val="0"/>
              </a:spcBef>
              <a:spcAft>
                <a:spcPts val="0"/>
              </a:spcAft>
              <a:buClr>
                <a:schemeClr val="dk1"/>
              </a:buClr>
              <a:buSzPts val="1600"/>
              <a:buFont typeface="Montserrat"/>
              <a:buNone/>
              <a:defRPr sz="1600">
                <a:solidFill>
                  <a:schemeClr val="dk1"/>
                </a:solidFill>
                <a:latin typeface="Montserrat"/>
                <a:ea typeface="Montserrat"/>
                <a:cs typeface="Montserrat"/>
                <a:sym typeface="Montserrat"/>
              </a:defRPr>
            </a:lvl9pPr>
          </a:lstStyle>
          <a:p>
            <a:endParaRPr/>
          </a:p>
        </p:txBody>
      </p:sp>
      <p:grpSp>
        <p:nvGrpSpPr>
          <p:cNvPr id="346" name="Google Shape;346;p29"/>
          <p:cNvGrpSpPr/>
          <p:nvPr/>
        </p:nvGrpSpPr>
        <p:grpSpPr>
          <a:xfrm flipH="1">
            <a:off x="-540000" y="-423063"/>
            <a:ext cx="5459693" cy="1768685"/>
            <a:chOff x="4226016" y="-423063"/>
            <a:chExt cx="5459693" cy="1768685"/>
          </a:xfrm>
        </p:grpSpPr>
        <p:sp>
          <p:nvSpPr>
            <p:cNvPr id="347" name="Google Shape;347;p29"/>
            <p:cNvSpPr/>
            <p:nvPr/>
          </p:nvSpPr>
          <p:spPr>
            <a:xfrm>
              <a:off x="6191360" y="-202"/>
              <a:ext cx="2953024" cy="1316096"/>
            </a:xfrm>
            <a:custGeom>
              <a:avLst/>
              <a:gdLst/>
              <a:ahLst/>
              <a:cxnLst/>
              <a:rect l="l" t="t" r="r" b="b"/>
              <a:pathLst>
                <a:path w="92282" h="41128" extrusionOk="0">
                  <a:moveTo>
                    <a:pt x="92282" y="0"/>
                  </a:moveTo>
                  <a:lnTo>
                    <a:pt x="10122" y="0"/>
                  </a:lnTo>
                  <a:lnTo>
                    <a:pt x="6335" y="6073"/>
                  </a:lnTo>
                  <a:cubicBezTo>
                    <a:pt x="1" y="18694"/>
                    <a:pt x="11622" y="31411"/>
                    <a:pt x="25458" y="31411"/>
                  </a:cubicBezTo>
                  <a:cubicBezTo>
                    <a:pt x="28554" y="31411"/>
                    <a:pt x="31745" y="30792"/>
                    <a:pt x="34865" y="29387"/>
                  </a:cubicBezTo>
                  <a:cubicBezTo>
                    <a:pt x="38175" y="27934"/>
                    <a:pt x="43200" y="24124"/>
                    <a:pt x="47987" y="24124"/>
                  </a:cubicBezTo>
                  <a:cubicBezTo>
                    <a:pt x="49249" y="24124"/>
                    <a:pt x="50487" y="24386"/>
                    <a:pt x="51678" y="25005"/>
                  </a:cubicBezTo>
                  <a:cubicBezTo>
                    <a:pt x="55965" y="27172"/>
                    <a:pt x="55869" y="32697"/>
                    <a:pt x="58584" y="36341"/>
                  </a:cubicBezTo>
                  <a:cubicBezTo>
                    <a:pt x="60990" y="39651"/>
                    <a:pt x="64490" y="41127"/>
                    <a:pt x="68348" y="41127"/>
                  </a:cubicBezTo>
                  <a:cubicBezTo>
                    <a:pt x="76564" y="41127"/>
                    <a:pt x="86638" y="34388"/>
                    <a:pt x="92258" y="23910"/>
                  </a:cubicBezTo>
                  <a:lnTo>
                    <a:pt x="9225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29"/>
            <p:cNvSpPr/>
            <p:nvPr/>
          </p:nvSpPr>
          <p:spPr>
            <a:xfrm>
              <a:off x="4226016" y="-202"/>
              <a:ext cx="4918368" cy="1345824"/>
            </a:xfrm>
            <a:custGeom>
              <a:avLst/>
              <a:gdLst/>
              <a:ahLst/>
              <a:cxnLst/>
              <a:rect l="l" t="t" r="r" b="b"/>
              <a:pathLst>
                <a:path w="153699" h="42057" extrusionOk="0">
                  <a:moveTo>
                    <a:pt x="30173" y="16670"/>
                  </a:moveTo>
                  <a:cubicBezTo>
                    <a:pt x="37484" y="16670"/>
                    <a:pt x="46200" y="15217"/>
                    <a:pt x="56440" y="11693"/>
                  </a:cubicBezTo>
                  <a:cubicBezTo>
                    <a:pt x="66538" y="8240"/>
                    <a:pt x="81827" y="1667"/>
                    <a:pt x="96449" y="1667"/>
                  </a:cubicBezTo>
                  <a:cubicBezTo>
                    <a:pt x="104712" y="1667"/>
                    <a:pt x="112762" y="3739"/>
                    <a:pt x="119549" y="9692"/>
                  </a:cubicBezTo>
                  <a:cubicBezTo>
                    <a:pt x="129194" y="18147"/>
                    <a:pt x="136529" y="42056"/>
                    <a:pt x="152175" y="42056"/>
                  </a:cubicBezTo>
                  <a:lnTo>
                    <a:pt x="152175" y="42056"/>
                  </a:lnTo>
                  <a:cubicBezTo>
                    <a:pt x="152699" y="42056"/>
                    <a:pt x="153199" y="42032"/>
                    <a:pt x="153699" y="41985"/>
                  </a:cubicBezTo>
                  <a:lnTo>
                    <a:pt x="153699" y="0"/>
                  </a:lnTo>
                  <a:lnTo>
                    <a:pt x="0" y="0"/>
                  </a:lnTo>
                  <a:cubicBezTo>
                    <a:pt x="3787" y="8835"/>
                    <a:pt x="13289" y="16670"/>
                    <a:pt x="30173" y="1667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29"/>
            <p:cNvSpPr/>
            <p:nvPr/>
          </p:nvSpPr>
          <p:spPr>
            <a:xfrm rot="10800000">
              <a:off x="7009898" y="-423063"/>
              <a:ext cx="2675811" cy="1711629"/>
            </a:xfrm>
            <a:custGeom>
              <a:avLst/>
              <a:gdLst/>
              <a:ahLst/>
              <a:cxnLst/>
              <a:rect l="l" t="t" r="r" b="b"/>
              <a:pathLst>
                <a:path w="85496" h="54689" fill="none" extrusionOk="0">
                  <a:moveTo>
                    <a:pt x="1" y="10141"/>
                  </a:moveTo>
                  <a:cubicBezTo>
                    <a:pt x="9862" y="7973"/>
                    <a:pt x="18114" y="17694"/>
                    <a:pt x="14267" y="26820"/>
                  </a:cubicBezTo>
                  <a:cubicBezTo>
                    <a:pt x="12379" y="31226"/>
                    <a:pt x="7868" y="30666"/>
                    <a:pt x="8812" y="25142"/>
                  </a:cubicBezTo>
                  <a:cubicBezTo>
                    <a:pt x="13044" y="0"/>
                    <a:pt x="82838" y="1434"/>
                    <a:pt x="71998" y="25561"/>
                  </a:cubicBezTo>
                  <a:cubicBezTo>
                    <a:pt x="67557" y="35457"/>
                    <a:pt x="65529" y="38429"/>
                    <a:pt x="67277" y="44269"/>
                  </a:cubicBezTo>
                  <a:cubicBezTo>
                    <a:pt x="69515" y="51682"/>
                    <a:pt x="78642" y="54689"/>
                    <a:pt x="85495" y="54689"/>
                  </a:cubicBezTo>
                </a:path>
              </a:pathLst>
            </a:custGeom>
            <a:noFill/>
            <a:ln w="19050" cap="flat" cmpd="sng">
              <a:solidFill>
                <a:schemeClr val="dk1"/>
              </a:solidFill>
              <a:prstDash val="dash"/>
              <a:miter lim="3496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0" name="Google Shape;350;p29"/>
          <p:cNvGrpSpPr/>
          <p:nvPr/>
        </p:nvGrpSpPr>
        <p:grpSpPr>
          <a:xfrm flipH="1">
            <a:off x="4905965" y="2934449"/>
            <a:ext cx="5982619" cy="4211518"/>
            <a:chOff x="-1742875" y="2934449"/>
            <a:chExt cx="5982619" cy="4211518"/>
          </a:xfrm>
        </p:grpSpPr>
        <p:sp>
          <p:nvSpPr>
            <p:cNvPr id="351" name="Google Shape;351;p29"/>
            <p:cNvSpPr/>
            <p:nvPr/>
          </p:nvSpPr>
          <p:spPr>
            <a:xfrm>
              <a:off x="352" y="4172822"/>
              <a:ext cx="4239392" cy="970880"/>
            </a:xfrm>
            <a:custGeom>
              <a:avLst/>
              <a:gdLst/>
              <a:ahLst/>
              <a:cxnLst/>
              <a:rect l="l" t="t" r="r" b="b"/>
              <a:pathLst>
                <a:path w="132481" h="30340" extrusionOk="0">
                  <a:moveTo>
                    <a:pt x="96045" y="1144"/>
                  </a:moveTo>
                  <a:cubicBezTo>
                    <a:pt x="94116" y="358"/>
                    <a:pt x="92068" y="0"/>
                    <a:pt x="89996" y="0"/>
                  </a:cubicBezTo>
                  <a:cubicBezTo>
                    <a:pt x="81042" y="0"/>
                    <a:pt x="70968" y="6311"/>
                    <a:pt x="62228" y="11908"/>
                  </a:cubicBezTo>
                  <a:cubicBezTo>
                    <a:pt x="52869" y="17861"/>
                    <a:pt x="44843" y="20124"/>
                    <a:pt x="37652" y="20124"/>
                  </a:cubicBezTo>
                  <a:cubicBezTo>
                    <a:pt x="23077" y="20124"/>
                    <a:pt x="11908" y="10812"/>
                    <a:pt x="1" y="4263"/>
                  </a:cubicBezTo>
                  <a:lnTo>
                    <a:pt x="1" y="30340"/>
                  </a:lnTo>
                  <a:lnTo>
                    <a:pt x="132481" y="30340"/>
                  </a:lnTo>
                  <a:cubicBezTo>
                    <a:pt x="106547" y="22576"/>
                    <a:pt x="110333" y="6883"/>
                    <a:pt x="96045" y="1144"/>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29"/>
            <p:cNvSpPr/>
            <p:nvPr/>
          </p:nvSpPr>
          <p:spPr>
            <a:xfrm>
              <a:off x="-384" y="4011254"/>
              <a:ext cx="2953024" cy="1132448"/>
            </a:xfrm>
            <a:custGeom>
              <a:avLst/>
              <a:gdLst/>
              <a:ahLst/>
              <a:cxnLst/>
              <a:rect l="l" t="t" r="r" b="b"/>
              <a:pathLst>
                <a:path w="92282" h="35389" extrusionOk="0">
                  <a:moveTo>
                    <a:pt x="810" y="1"/>
                  </a:moveTo>
                  <a:lnTo>
                    <a:pt x="0" y="1"/>
                  </a:lnTo>
                  <a:lnTo>
                    <a:pt x="0" y="35389"/>
                  </a:lnTo>
                  <a:lnTo>
                    <a:pt x="92281" y="35389"/>
                  </a:lnTo>
                  <a:cubicBezTo>
                    <a:pt x="56202" y="27244"/>
                    <a:pt x="30959" y="1"/>
                    <a:pt x="8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29"/>
            <p:cNvSpPr/>
            <p:nvPr/>
          </p:nvSpPr>
          <p:spPr>
            <a:xfrm rot="-9032475" flipH="1">
              <a:off x="-1496372" y="3930048"/>
              <a:ext cx="4632529" cy="2220320"/>
            </a:xfrm>
            <a:custGeom>
              <a:avLst/>
              <a:gdLst/>
              <a:ahLst/>
              <a:cxnLst/>
              <a:rect l="l" t="t" r="r" b="b"/>
              <a:pathLst>
                <a:path w="154145" h="73880" fill="none" extrusionOk="0">
                  <a:moveTo>
                    <a:pt x="1" y="37585"/>
                  </a:moveTo>
                  <a:cubicBezTo>
                    <a:pt x="21587" y="71085"/>
                    <a:pt x="57298" y="73879"/>
                    <a:pt x="74493" y="54657"/>
                  </a:cubicBezTo>
                  <a:cubicBezTo>
                    <a:pt x="77564" y="51218"/>
                    <a:pt x="79406" y="46735"/>
                    <a:pt x="76336" y="43757"/>
                  </a:cubicBezTo>
                  <a:cubicBezTo>
                    <a:pt x="73357" y="40840"/>
                    <a:pt x="67584" y="44002"/>
                    <a:pt x="67523" y="48209"/>
                  </a:cubicBezTo>
                  <a:cubicBezTo>
                    <a:pt x="67431" y="52385"/>
                    <a:pt x="71638" y="55671"/>
                    <a:pt x="75814" y="55978"/>
                  </a:cubicBezTo>
                  <a:cubicBezTo>
                    <a:pt x="84442" y="56592"/>
                    <a:pt x="90614" y="48240"/>
                    <a:pt x="97584" y="44586"/>
                  </a:cubicBezTo>
                  <a:cubicBezTo>
                    <a:pt x="112108" y="36909"/>
                    <a:pt x="114718" y="51986"/>
                    <a:pt x="121289" y="55978"/>
                  </a:cubicBezTo>
                  <a:cubicBezTo>
                    <a:pt x="138976" y="66756"/>
                    <a:pt x="154145" y="29264"/>
                    <a:pt x="137134" y="1"/>
                  </a:cubicBezTo>
                </a:path>
              </a:pathLst>
            </a:custGeom>
            <a:noFill/>
            <a:ln w="19050" cap="flat" cmpd="sng">
              <a:solidFill>
                <a:schemeClr val="dk1"/>
              </a:solidFill>
              <a:prstDash val="dash"/>
              <a:miter lim="307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Numbers and text 1">
  <p:cSld name="CUSTOM_6_1">
    <p:spTree>
      <p:nvGrpSpPr>
        <p:cNvPr id="1" name="Shape 354"/>
        <p:cNvGrpSpPr/>
        <p:nvPr/>
      </p:nvGrpSpPr>
      <p:grpSpPr>
        <a:xfrm>
          <a:off x="0" y="0"/>
          <a:ext cx="0" cy="0"/>
          <a:chOff x="0" y="0"/>
          <a:chExt cx="0" cy="0"/>
        </a:xfrm>
      </p:grpSpPr>
      <p:sp>
        <p:nvSpPr>
          <p:cNvPr id="355" name="Google Shape;355;p30"/>
          <p:cNvSpPr txBox="1">
            <a:spLocks noGrp="1"/>
          </p:cNvSpPr>
          <p:nvPr>
            <p:ph type="title"/>
          </p:nvPr>
        </p:nvSpPr>
        <p:spPr>
          <a:xfrm>
            <a:off x="1800025" y="1993800"/>
            <a:ext cx="2678400" cy="3384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3000">
                <a:solidFill>
                  <a:schemeClr val="dk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356" name="Google Shape;356;p30"/>
          <p:cNvSpPr txBox="1">
            <a:spLocks noGrp="1"/>
          </p:cNvSpPr>
          <p:nvPr>
            <p:ph type="title" idx="2" hasCustomPrompt="1"/>
          </p:nvPr>
        </p:nvSpPr>
        <p:spPr>
          <a:xfrm>
            <a:off x="720000" y="1562400"/>
            <a:ext cx="1080000" cy="4314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400"/>
              <a:buNone/>
              <a:defRPr sz="3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r>
              <a:t>xx%</a:t>
            </a:r>
          </a:p>
        </p:txBody>
      </p:sp>
      <p:sp>
        <p:nvSpPr>
          <p:cNvPr id="357" name="Google Shape;357;p30"/>
          <p:cNvSpPr txBox="1">
            <a:spLocks noGrp="1"/>
          </p:cNvSpPr>
          <p:nvPr>
            <p:ph type="subTitle" idx="1"/>
          </p:nvPr>
        </p:nvSpPr>
        <p:spPr>
          <a:xfrm>
            <a:off x="1800025" y="2332200"/>
            <a:ext cx="2678400" cy="5040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Font typeface="Montserrat"/>
              <a:buNone/>
              <a:defRPr sz="1400">
                <a:solidFill>
                  <a:schemeClr val="dk1"/>
                </a:solidFill>
                <a:latin typeface="Montserrat Medium"/>
                <a:ea typeface="Montserrat Medium"/>
                <a:cs typeface="Montserrat Medium"/>
                <a:sym typeface="Montserrat Medium"/>
              </a:defRPr>
            </a:lvl1pPr>
            <a:lvl2pPr lvl="1"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2pPr>
            <a:lvl3pPr lvl="2"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3pPr>
            <a:lvl4pPr lvl="3"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4pPr>
            <a:lvl5pPr lvl="4"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5pPr>
            <a:lvl6pPr lvl="5"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6pPr>
            <a:lvl7pPr lvl="6"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7pPr>
            <a:lvl8pPr lvl="7"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8pPr>
            <a:lvl9pPr lvl="8"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9pPr>
          </a:lstStyle>
          <a:p>
            <a:endParaRPr/>
          </a:p>
        </p:txBody>
      </p:sp>
      <p:sp>
        <p:nvSpPr>
          <p:cNvPr id="358" name="Google Shape;358;p30"/>
          <p:cNvSpPr txBox="1">
            <a:spLocks noGrp="1"/>
          </p:cNvSpPr>
          <p:nvPr>
            <p:ph type="title" idx="3"/>
          </p:nvPr>
        </p:nvSpPr>
        <p:spPr>
          <a:xfrm>
            <a:off x="5745587" y="1993800"/>
            <a:ext cx="2678400" cy="3384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3000">
                <a:solidFill>
                  <a:schemeClr val="dk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359" name="Google Shape;359;p30"/>
          <p:cNvSpPr txBox="1">
            <a:spLocks noGrp="1"/>
          </p:cNvSpPr>
          <p:nvPr>
            <p:ph type="title" idx="4" hasCustomPrompt="1"/>
          </p:nvPr>
        </p:nvSpPr>
        <p:spPr>
          <a:xfrm>
            <a:off x="4665600" y="1562400"/>
            <a:ext cx="1080000" cy="4314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400"/>
              <a:buNone/>
              <a:defRPr sz="3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r>
              <a:t>xx%</a:t>
            </a:r>
          </a:p>
        </p:txBody>
      </p:sp>
      <p:sp>
        <p:nvSpPr>
          <p:cNvPr id="360" name="Google Shape;360;p30"/>
          <p:cNvSpPr txBox="1">
            <a:spLocks noGrp="1"/>
          </p:cNvSpPr>
          <p:nvPr>
            <p:ph type="subTitle" idx="5"/>
          </p:nvPr>
        </p:nvSpPr>
        <p:spPr>
          <a:xfrm>
            <a:off x="5745587" y="2332200"/>
            <a:ext cx="2678400" cy="5040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Font typeface="Montserrat"/>
              <a:buNone/>
              <a:defRPr sz="1400">
                <a:solidFill>
                  <a:schemeClr val="dk1"/>
                </a:solidFill>
                <a:latin typeface="Montserrat Medium"/>
                <a:ea typeface="Montserrat Medium"/>
                <a:cs typeface="Montserrat Medium"/>
                <a:sym typeface="Montserrat Medium"/>
              </a:defRPr>
            </a:lvl1pPr>
            <a:lvl2pPr lvl="1"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2pPr>
            <a:lvl3pPr lvl="2"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3pPr>
            <a:lvl4pPr lvl="3"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4pPr>
            <a:lvl5pPr lvl="4"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5pPr>
            <a:lvl6pPr lvl="5"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6pPr>
            <a:lvl7pPr lvl="6"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7pPr>
            <a:lvl8pPr lvl="7"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8pPr>
            <a:lvl9pPr lvl="8"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9pPr>
          </a:lstStyle>
          <a:p>
            <a:endParaRPr/>
          </a:p>
        </p:txBody>
      </p:sp>
      <p:sp>
        <p:nvSpPr>
          <p:cNvPr id="361" name="Google Shape;361;p30"/>
          <p:cNvSpPr txBox="1">
            <a:spLocks noGrp="1"/>
          </p:cNvSpPr>
          <p:nvPr>
            <p:ph type="title" idx="6"/>
          </p:nvPr>
        </p:nvSpPr>
        <p:spPr>
          <a:xfrm>
            <a:off x="1800025" y="3761100"/>
            <a:ext cx="2678400" cy="3384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3000">
                <a:solidFill>
                  <a:schemeClr val="dk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362" name="Google Shape;362;p30"/>
          <p:cNvSpPr txBox="1">
            <a:spLocks noGrp="1"/>
          </p:cNvSpPr>
          <p:nvPr>
            <p:ph type="title" idx="7" hasCustomPrompt="1"/>
          </p:nvPr>
        </p:nvSpPr>
        <p:spPr>
          <a:xfrm>
            <a:off x="720000" y="3329700"/>
            <a:ext cx="1080000" cy="4314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400"/>
              <a:buNone/>
              <a:defRPr sz="3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r>
              <a:t>xx%</a:t>
            </a:r>
          </a:p>
        </p:txBody>
      </p:sp>
      <p:sp>
        <p:nvSpPr>
          <p:cNvPr id="363" name="Google Shape;363;p30"/>
          <p:cNvSpPr txBox="1">
            <a:spLocks noGrp="1"/>
          </p:cNvSpPr>
          <p:nvPr>
            <p:ph type="subTitle" idx="8"/>
          </p:nvPr>
        </p:nvSpPr>
        <p:spPr>
          <a:xfrm>
            <a:off x="1800025" y="4099500"/>
            <a:ext cx="2678400" cy="5040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Font typeface="Montserrat"/>
              <a:buNone/>
              <a:defRPr sz="1400">
                <a:solidFill>
                  <a:schemeClr val="dk1"/>
                </a:solidFill>
                <a:latin typeface="Montserrat Medium"/>
                <a:ea typeface="Montserrat Medium"/>
                <a:cs typeface="Montserrat Medium"/>
                <a:sym typeface="Montserrat Medium"/>
              </a:defRPr>
            </a:lvl1pPr>
            <a:lvl2pPr lvl="1"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2pPr>
            <a:lvl3pPr lvl="2"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3pPr>
            <a:lvl4pPr lvl="3"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4pPr>
            <a:lvl5pPr lvl="4"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5pPr>
            <a:lvl6pPr lvl="5"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6pPr>
            <a:lvl7pPr lvl="6"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7pPr>
            <a:lvl8pPr lvl="7"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8pPr>
            <a:lvl9pPr lvl="8"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9pPr>
          </a:lstStyle>
          <a:p>
            <a:endParaRPr/>
          </a:p>
        </p:txBody>
      </p:sp>
      <p:sp>
        <p:nvSpPr>
          <p:cNvPr id="364" name="Google Shape;364;p30"/>
          <p:cNvSpPr txBox="1">
            <a:spLocks noGrp="1"/>
          </p:cNvSpPr>
          <p:nvPr>
            <p:ph type="title" idx="9"/>
          </p:nvPr>
        </p:nvSpPr>
        <p:spPr>
          <a:xfrm>
            <a:off x="5745588" y="3761100"/>
            <a:ext cx="2678400" cy="3384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3000">
                <a:solidFill>
                  <a:schemeClr val="dk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365" name="Google Shape;365;p30"/>
          <p:cNvSpPr txBox="1">
            <a:spLocks noGrp="1"/>
          </p:cNvSpPr>
          <p:nvPr>
            <p:ph type="title" idx="13" hasCustomPrompt="1"/>
          </p:nvPr>
        </p:nvSpPr>
        <p:spPr>
          <a:xfrm>
            <a:off x="4665600" y="3329700"/>
            <a:ext cx="1080000" cy="4314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400"/>
              <a:buNone/>
              <a:defRPr sz="3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r>
              <a:t>xx%</a:t>
            </a:r>
          </a:p>
        </p:txBody>
      </p:sp>
      <p:sp>
        <p:nvSpPr>
          <p:cNvPr id="366" name="Google Shape;366;p30"/>
          <p:cNvSpPr txBox="1">
            <a:spLocks noGrp="1"/>
          </p:cNvSpPr>
          <p:nvPr>
            <p:ph type="subTitle" idx="14"/>
          </p:nvPr>
        </p:nvSpPr>
        <p:spPr>
          <a:xfrm>
            <a:off x="5745588" y="4099500"/>
            <a:ext cx="2678400" cy="5040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Font typeface="Montserrat"/>
              <a:buNone/>
              <a:defRPr sz="1400">
                <a:solidFill>
                  <a:schemeClr val="dk1"/>
                </a:solidFill>
                <a:latin typeface="Montserrat Medium"/>
                <a:ea typeface="Montserrat Medium"/>
                <a:cs typeface="Montserrat Medium"/>
                <a:sym typeface="Montserrat Medium"/>
              </a:defRPr>
            </a:lvl1pPr>
            <a:lvl2pPr lvl="1"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2pPr>
            <a:lvl3pPr lvl="2"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3pPr>
            <a:lvl4pPr lvl="3"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4pPr>
            <a:lvl5pPr lvl="4"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5pPr>
            <a:lvl6pPr lvl="5"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6pPr>
            <a:lvl7pPr lvl="6"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7pPr>
            <a:lvl8pPr lvl="7"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8pPr>
            <a:lvl9pPr lvl="8"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9pPr>
          </a:lstStyle>
          <a:p>
            <a:endParaRPr/>
          </a:p>
        </p:txBody>
      </p:sp>
      <p:sp>
        <p:nvSpPr>
          <p:cNvPr id="367" name="Google Shape;367;p30"/>
          <p:cNvSpPr txBox="1">
            <a:spLocks noGrp="1"/>
          </p:cNvSpPr>
          <p:nvPr>
            <p:ph type="title" idx="15"/>
          </p:nvPr>
        </p:nvSpPr>
        <p:spPr>
          <a:xfrm>
            <a:off x="720000" y="540000"/>
            <a:ext cx="7704000" cy="676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368" name="Google Shape;368;p30"/>
          <p:cNvGrpSpPr/>
          <p:nvPr/>
        </p:nvGrpSpPr>
        <p:grpSpPr>
          <a:xfrm flipH="1">
            <a:off x="6489269" y="-389250"/>
            <a:ext cx="3340456" cy="1711650"/>
            <a:chOff x="-685800" y="-389250"/>
            <a:chExt cx="3340456" cy="1711650"/>
          </a:xfrm>
        </p:grpSpPr>
        <p:sp>
          <p:nvSpPr>
            <p:cNvPr id="369" name="Google Shape;369;p30"/>
            <p:cNvSpPr/>
            <p:nvPr/>
          </p:nvSpPr>
          <p:spPr>
            <a:xfrm>
              <a:off x="-384" y="534"/>
              <a:ext cx="2655040" cy="1253632"/>
            </a:xfrm>
            <a:custGeom>
              <a:avLst/>
              <a:gdLst/>
              <a:ahLst/>
              <a:cxnLst/>
              <a:rect l="l" t="t" r="r" b="b"/>
              <a:pathLst>
                <a:path w="82970" h="39176" extrusionOk="0">
                  <a:moveTo>
                    <a:pt x="929" y="39175"/>
                  </a:moveTo>
                  <a:cubicBezTo>
                    <a:pt x="14122" y="39175"/>
                    <a:pt x="23719" y="23958"/>
                    <a:pt x="31292" y="17123"/>
                  </a:cubicBezTo>
                  <a:cubicBezTo>
                    <a:pt x="37698" y="11313"/>
                    <a:pt x="42961" y="9598"/>
                    <a:pt x="47510" y="9598"/>
                  </a:cubicBezTo>
                  <a:cubicBezTo>
                    <a:pt x="53583" y="9598"/>
                    <a:pt x="58345" y="12718"/>
                    <a:pt x="62751" y="13527"/>
                  </a:cubicBezTo>
                  <a:cubicBezTo>
                    <a:pt x="63656" y="13670"/>
                    <a:pt x="64537" y="13766"/>
                    <a:pt x="65442" y="13766"/>
                  </a:cubicBezTo>
                  <a:cubicBezTo>
                    <a:pt x="73420" y="13766"/>
                    <a:pt x="81231" y="7860"/>
                    <a:pt x="82970" y="1"/>
                  </a:cubicBezTo>
                  <a:lnTo>
                    <a:pt x="0" y="1"/>
                  </a:lnTo>
                  <a:lnTo>
                    <a:pt x="0" y="39175"/>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30"/>
            <p:cNvSpPr/>
            <p:nvPr/>
          </p:nvSpPr>
          <p:spPr>
            <a:xfrm>
              <a:off x="-384" y="-202"/>
              <a:ext cx="1463936" cy="707200"/>
            </a:xfrm>
            <a:custGeom>
              <a:avLst/>
              <a:gdLst/>
              <a:ahLst/>
              <a:cxnLst/>
              <a:rect l="l" t="t" r="r" b="b"/>
              <a:pathLst>
                <a:path w="45748" h="22100" extrusionOk="0">
                  <a:moveTo>
                    <a:pt x="0" y="19028"/>
                  </a:moveTo>
                  <a:cubicBezTo>
                    <a:pt x="2524" y="20957"/>
                    <a:pt x="5311" y="22100"/>
                    <a:pt x="7811" y="22100"/>
                  </a:cubicBezTo>
                  <a:cubicBezTo>
                    <a:pt x="9954" y="22100"/>
                    <a:pt x="11883" y="21266"/>
                    <a:pt x="13217" y="19433"/>
                  </a:cubicBezTo>
                  <a:cubicBezTo>
                    <a:pt x="14717" y="17408"/>
                    <a:pt x="14670" y="14360"/>
                    <a:pt x="17051" y="13122"/>
                  </a:cubicBezTo>
                  <a:cubicBezTo>
                    <a:pt x="17718" y="12764"/>
                    <a:pt x="18432" y="12622"/>
                    <a:pt x="19123" y="12622"/>
                  </a:cubicBezTo>
                  <a:cubicBezTo>
                    <a:pt x="21790" y="12622"/>
                    <a:pt x="24553" y="14741"/>
                    <a:pt x="26410" y="15527"/>
                  </a:cubicBezTo>
                  <a:cubicBezTo>
                    <a:pt x="28125" y="16313"/>
                    <a:pt x="29911" y="16670"/>
                    <a:pt x="31626" y="16670"/>
                  </a:cubicBezTo>
                  <a:cubicBezTo>
                    <a:pt x="39294" y="16670"/>
                    <a:pt x="45748" y="9621"/>
                    <a:pt x="42247" y="2620"/>
                  </a:cubicBezTo>
                  <a:lnTo>
                    <a:pt x="40604" y="0"/>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30"/>
            <p:cNvSpPr/>
            <p:nvPr/>
          </p:nvSpPr>
          <p:spPr>
            <a:xfrm>
              <a:off x="-685800" y="-389250"/>
              <a:ext cx="2235275" cy="1711650"/>
            </a:xfrm>
            <a:custGeom>
              <a:avLst/>
              <a:gdLst/>
              <a:ahLst/>
              <a:cxnLst/>
              <a:rect l="l" t="t" r="r" b="b"/>
              <a:pathLst>
                <a:path w="89411" h="68466" fill="none" extrusionOk="0">
                  <a:moveTo>
                    <a:pt x="0" y="24652"/>
                  </a:moveTo>
                  <a:cubicBezTo>
                    <a:pt x="3811" y="19721"/>
                    <a:pt x="15281" y="21854"/>
                    <a:pt x="12448" y="38743"/>
                  </a:cubicBezTo>
                  <a:cubicBezTo>
                    <a:pt x="11679" y="43359"/>
                    <a:pt x="7728" y="59759"/>
                    <a:pt x="18358" y="63640"/>
                  </a:cubicBezTo>
                  <a:cubicBezTo>
                    <a:pt x="31610" y="68465"/>
                    <a:pt x="41821" y="53919"/>
                    <a:pt x="35387" y="45947"/>
                  </a:cubicBezTo>
                  <a:cubicBezTo>
                    <a:pt x="33289" y="43324"/>
                    <a:pt x="27659" y="45107"/>
                    <a:pt x="29932" y="51402"/>
                  </a:cubicBezTo>
                  <a:cubicBezTo>
                    <a:pt x="31330" y="55248"/>
                    <a:pt x="35841" y="58290"/>
                    <a:pt x="41925" y="58150"/>
                  </a:cubicBezTo>
                  <a:cubicBezTo>
                    <a:pt x="70074" y="57486"/>
                    <a:pt x="68920" y="8497"/>
                    <a:pt x="89411" y="0"/>
                  </a:cubicBezTo>
                </a:path>
              </a:pathLst>
            </a:custGeom>
            <a:noFill/>
            <a:ln w="19050" cap="flat" cmpd="sng">
              <a:solidFill>
                <a:schemeClr val="dk1"/>
              </a:solidFill>
              <a:prstDash val="dash"/>
              <a:miter lim="3496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2" name="Google Shape;372;p30"/>
          <p:cNvGrpSpPr/>
          <p:nvPr/>
        </p:nvGrpSpPr>
        <p:grpSpPr>
          <a:xfrm>
            <a:off x="-1098750" y="4039702"/>
            <a:ext cx="2968094" cy="1367225"/>
            <a:chOff x="-1098750" y="4039702"/>
            <a:chExt cx="2968094" cy="1367225"/>
          </a:xfrm>
        </p:grpSpPr>
        <p:sp>
          <p:nvSpPr>
            <p:cNvPr id="373" name="Google Shape;373;p30"/>
            <p:cNvSpPr/>
            <p:nvPr/>
          </p:nvSpPr>
          <p:spPr>
            <a:xfrm>
              <a:off x="-768" y="4411350"/>
              <a:ext cx="1870112" cy="732352"/>
            </a:xfrm>
            <a:custGeom>
              <a:avLst/>
              <a:gdLst/>
              <a:ahLst/>
              <a:cxnLst/>
              <a:rect l="l" t="t" r="r" b="b"/>
              <a:pathLst>
                <a:path w="58441" h="22886" extrusionOk="0">
                  <a:moveTo>
                    <a:pt x="43747" y="14765"/>
                  </a:moveTo>
                  <a:cubicBezTo>
                    <a:pt x="42890" y="14765"/>
                    <a:pt x="42033" y="14813"/>
                    <a:pt x="41175" y="14980"/>
                  </a:cubicBezTo>
                  <a:cubicBezTo>
                    <a:pt x="36936" y="15742"/>
                    <a:pt x="32364" y="18742"/>
                    <a:pt x="26530" y="18742"/>
                  </a:cubicBezTo>
                  <a:cubicBezTo>
                    <a:pt x="22148" y="18742"/>
                    <a:pt x="17075" y="17051"/>
                    <a:pt x="10931" y="11479"/>
                  </a:cubicBezTo>
                  <a:cubicBezTo>
                    <a:pt x="7716" y="8574"/>
                    <a:pt x="4144" y="4096"/>
                    <a:pt x="0" y="0"/>
                  </a:cubicBezTo>
                  <a:lnTo>
                    <a:pt x="0" y="22886"/>
                  </a:lnTo>
                  <a:lnTo>
                    <a:pt x="58441" y="22886"/>
                  </a:lnTo>
                  <a:cubicBezTo>
                    <a:pt x="55297" y="18004"/>
                    <a:pt x="49558" y="14765"/>
                    <a:pt x="43747" y="14765"/>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0"/>
            <p:cNvSpPr/>
            <p:nvPr/>
          </p:nvSpPr>
          <p:spPr>
            <a:xfrm>
              <a:off x="0" y="4772566"/>
              <a:ext cx="1454784" cy="370400"/>
            </a:xfrm>
            <a:custGeom>
              <a:avLst/>
              <a:gdLst/>
              <a:ahLst/>
              <a:cxnLst/>
              <a:rect l="l" t="t" r="r" b="b"/>
              <a:pathLst>
                <a:path w="45462" h="11575" extrusionOk="0">
                  <a:moveTo>
                    <a:pt x="2215" y="7549"/>
                  </a:moveTo>
                  <a:cubicBezTo>
                    <a:pt x="1453" y="8669"/>
                    <a:pt x="714" y="9907"/>
                    <a:pt x="0" y="11122"/>
                  </a:cubicBezTo>
                  <a:lnTo>
                    <a:pt x="0" y="11574"/>
                  </a:lnTo>
                  <a:lnTo>
                    <a:pt x="45462" y="11574"/>
                  </a:lnTo>
                  <a:cubicBezTo>
                    <a:pt x="35412" y="10241"/>
                    <a:pt x="24410" y="0"/>
                    <a:pt x="14503" y="0"/>
                  </a:cubicBezTo>
                  <a:cubicBezTo>
                    <a:pt x="10145" y="24"/>
                    <a:pt x="5977" y="1977"/>
                    <a:pt x="2215" y="7549"/>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0"/>
            <p:cNvSpPr/>
            <p:nvPr/>
          </p:nvSpPr>
          <p:spPr>
            <a:xfrm>
              <a:off x="-1098750" y="4039702"/>
              <a:ext cx="2137400" cy="1367225"/>
            </a:xfrm>
            <a:custGeom>
              <a:avLst/>
              <a:gdLst/>
              <a:ahLst/>
              <a:cxnLst/>
              <a:rect l="l" t="t" r="r" b="b"/>
              <a:pathLst>
                <a:path w="85496" h="54689" fill="none" extrusionOk="0">
                  <a:moveTo>
                    <a:pt x="1" y="10141"/>
                  </a:moveTo>
                  <a:cubicBezTo>
                    <a:pt x="9862" y="7973"/>
                    <a:pt x="18114" y="17694"/>
                    <a:pt x="14267" y="26820"/>
                  </a:cubicBezTo>
                  <a:cubicBezTo>
                    <a:pt x="12379" y="31226"/>
                    <a:pt x="7868" y="30666"/>
                    <a:pt x="8812" y="25142"/>
                  </a:cubicBezTo>
                  <a:cubicBezTo>
                    <a:pt x="13044" y="0"/>
                    <a:pt x="82838" y="1434"/>
                    <a:pt x="71998" y="25561"/>
                  </a:cubicBezTo>
                  <a:cubicBezTo>
                    <a:pt x="67557" y="35457"/>
                    <a:pt x="65529" y="38429"/>
                    <a:pt x="67277" y="44269"/>
                  </a:cubicBezTo>
                  <a:cubicBezTo>
                    <a:pt x="69515" y="51682"/>
                    <a:pt x="78642" y="54689"/>
                    <a:pt x="85495" y="54689"/>
                  </a:cubicBezTo>
                </a:path>
              </a:pathLst>
            </a:custGeom>
            <a:noFill/>
            <a:ln w="19050" cap="flat" cmpd="sng">
              <a:solidFill>
                <a:schemeClr val="dk1"/>
              </a:solidFill>
              <a:prstDash val="dash"/>
              <a:miter lim="3496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1"/>
        <p:cNvGrpSpPr/>
        <p:nvPr/>
      </p:nvGrpSpPr>
      <p:grpSpPr>
        <a:xfrm>
          <a:off x="0" y="0"/>
          <a:ext cx="0" cy="0"/>
          <a:chOff x="0" y="0"/>
          <a:chExt cx="0" cy="0"/>
        </a:xfrm>
      </p:grpSpPr>
      <p:sp>
        <p:nvSpPr>
          <p:cNvPr id="32" name="Google Shape;32;p4"/>
          <p:cNvSpPr txBox="1">
            <a:spLocks noGrp="1"/>
          </p:cNvSpPr>
          <p:nvPr>
            <p:ph type="title"/>
          </p:nvPr>
        </p:nvSpPr>
        <p:spPr>
          <a:xfrm>
            <a:off x="720000" y="540000"/>
            <a:ext cx="7704000" cy="676800"/>
          </a:xfrm>
          <a:prstGeom prst="rect">
            <a:avLst/>
          </a:prstGeom>
        </p:spPr>
        <p:txBody>
          <a:bodyPr spcFirstLastPara="1" wrap="square" lIns="91425" tIns="91425" rIns="91425" bIns="91425" anchor="b" anchorCtr="0">
            <a:noAutofit/>
          </a:bodyPr>
          <a:lstStyle>
            <a:lvl1pPr lvl="0" rtl="0">
              <a:spcBef>
                <a:spcPts val="0"/>
              </a:spcBef>
              <a:spcAft>
                <a:spcPts val="0"/>
              </a:spcAft>
              <a:buSzPts val="4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3" name="Google Shape;33;p4"/>
          <p:cNvSpPr txBox="1">
            <a:spLocks noGrp="1"/>
          </p:cNvSpPr>
          <p:nvPr>
            <p:ph type="body" idx="1"/>
          </p:nvPr>
        </p:nvSpPr>
        <p:spPr>
          <a:xfrm>
            <a:off x="720000" y="1216800"/>
            <a:ext cx="7704000" cy="3386700"/>
          </a:xfrm>
          <a:prstGeom prst="rect">
            <a:avLst/>
          </a:prstGeom>
        </p:spPr>
        <p:txBody>
          <a:bodyPr spcFirstLastPara="1" wrap="square" lIns="91425" tIns="91425" rIns="91425" bIns="91425" anchor="ctr" anchorCtr="0">
            <a:noAutofit/>
          </a:bodyPr>
          <a:lstStyle>
            <a:lvl1pPr marL="457200" lvl="0" indent="-304800" rtl="0">
              <a:lnSpc>
                <a:spcPct val="100000"/>
              </a:lnSpc>
              <a:spcBef>
                <a:spcPts val="0"/>
              </a:spcBef>
              <a:spcAft>
                <a:spcPts val="0"/>
              </a:spcAft>
              <a:buClr>
                <a:srgbClr val="434343"/>
              </a:buClr>
              <a:buSzPts val="1200"/>
              <a:buAutoNum type="arabicPeriod"/>
              <a:defRPr sz="1100"/>
            </a:lvl1pPr>
            <a:lvl2pPr marL="914400" lvl="1" indent="-304800" rtl="0">
              <a:lnSpc>
                <a:spcPct val="115000"/>
              </a:lnSpc>
              <a:spcBef>
                <a:spcPts val="0"/>
              </a:spcBef>
              <a:spcAft>
                <a:spcPts val="0"/>
              </a:spcAft>
              <a:buClr>
                <a:srgbClr val="434343"/>
              </a:buClr>
              <a:buSzPts val="1200"/>
              <a:buFont typeface="Roboto Condensed Light"/>
              <a:buAutoNum type="alphaLcPeriod"/>
              <a:defRPr/>
            </a:lvl2pPr>
            <a:lvl3pPr marL="1371600" lvl="2" indent="-304800" rtl="0">
              <a:lnSpc>
                <a:spcPct val="115000"/>
              </a:lnSpc>
              <a:spcBef>
                <a:spcPts val="0"/>
              </a:spcBef>
              <a:spcAft>
                <a:spcPts val="0"/>
              </a:spcAft>
              <a:buClr>
                <a:srgbClr val="434343"/>
              </a:buClr>
              <a:buSzPts val="1200"/>
              <a:buFont typeface="Roboto Condensed Light"/>
              <a:buAutoNum type="romanLcPeriod"/>
              <a:defRPr/>
            </a:lvl3pPr>
            <a:lvl4pPr marL="1828800" lvl="3" indent="-304800" rtl="0">
              <a:lnSpc>
                <a:spcPct val="115000"/>
              </a:lnSpc>
              <a:spcBef>
                <a:spcPts val="0"/>
              </a:spcBef>
              <a:spcAft>
                <a:spcPts val="0"/>
              </a:spcAft>
              <a:buClr>
                <a:srgbClr val="434343"/>
              </a:buClr>
              <a:buSzPts val="1200"/>
              <a:buFont typeface="Roboto Condensed Light"/>
              <a:buAutoNum type="arabicPeriod"/>
              <a:defRPr/>
            </a:lvl4pPr>
            <a:lvl5pPr marL="2286000" lvl="4" indent="-304800" rtl="0">
              <a:lnSpc>
                <a:spcPct val="115000"/>
              </a:lnSpc>
              <a:spcBef>
                <a:spcPts val="0"/>
              </a:spcBef>
              <a:spcAft>
                <a:spcPts val="0"/>
              </a:spcAft>
              <a:buClr>
                <a:srgbClr val="434343"/>
              </a:buClr>
              <a:buSzPts val="1200"/>
              <a:buFont typeface="Roboto Condensed Light"/>
              <a:buAutoNum type="alphaLcPeriod"/>
              <a:defRPr/>
            </a:lvl5pPr>
            <a:lvl6pPr marL="2743200" lvl="5" indent="-304800" rtl="0">
              <a:lnSpc>
                <a:spcPct val="115000"/>
              </a:lnSpc>
              <a:spcBef>
                <a:spcPts val="0"/>
              </a:spcBef>
              <a:spcAft>
                <a:spcPts val="0"/>
              </a:spcAft>
              <a:buClr>
                <a:srgbClr val="434343"/>
              </a:buClr>
              <a:buSzPts val="1200"/>
              <a:buFont typeface="Roboto Condensed Light"/>
              <a:buAutoNum type="romanLcPeriod"/>
              <a:defRPr/>
            </a:lvl6pPr>
            <a:lvl7pPr marL="3200400" lvl="6" indent="-304800" rtl="0">
              <a:lnSpc>
                <a:spcPct val="115000"/>
              </a:lnSpc>
              <a:spcBef>
                <a:spcPts val="0"/>
              </a:spcBef>
              <a:spcAft>
                <a:spcPts val="0"/>
              </a:spcAft>
              <a:buClr>
                <a:srgbClr val="434343"/>
              </a:buClr>
              <a:buSzPts val="1200"/>
              <a:buFont typeface="Roboto Condensed Light"/>
              <a:buAutoNum type="arabicPeriod"/>
              <a:defRPr/>
            </a:lvl7pPr>
            <a:lvl8pPr marL="3657600" lvl="7" indent="-304800" rtl="0">
              <a:lnSpc>
                <a:spcPct val="115000"/>
              </a:lnSpc>
              <a:spcBef>
                <a:spcPts val="0"/>
              </a:spcBef>
              <a:spcAft>
                <a:spcPts val="0"/>
              </a:spcAft>
              <a:buClr>
                <a:srgbClr val="434343"/>
              </a:buClr>
              <a:buSzPts val="1200"/>
              <a:buFont typeface="Roboto Condensed Light"/>
              <a:buAutoNum type="alphaLcPeriod"/>
              <a:defRPr/>
            </a:lvl8pPr>
            <a:lvl9pPr marL="4114800" lvl="8" indent="-304800" rtl="0">
              <a:lnSpc>
                <a:spcPct val="115000"/>
              </a:lnSpc>
              <a:spcBef>
                <a:spcPts val="0"/>
              </a:spcBef>
              <a:spcAft>
                <a:spcPts val="0"/>
              </a:spcAft>
              <a:buClr>
                <a:srgbClr val="434343"/>
              </a:buClr>
              <a:buSzPts val="1200"/>
              <a:buFont typeface="Roboto Condensed Light"/>
              <a:buAutoNum type="romanLcPeriod"/>
              <a:defRPr/>
            </a:lvl9pPr>
          </a:lstStyle>
          <a:p>
            <a:endParaRPr/>
          </a:p>
        </p:txBody>
      </p:sp>
      <p:grpSp>
        <p:nvGrpSpPr>
          <p:cNvPr id="34" name="Google Shape;34;p4"/>
          <p:cNvGrpSpPr/>
          <p:nvPr/>
        </p:nvGrpSpPr>
        <p:grpSpPr>
          <a:xfrm>
            <a:off x="-349034" y="3365875"/>
            <a:ext cx="3617930" cy="2207688"/>
            <a:chOff x="-349034" y="3365875"/>
            <a:chExt cx="3617930" cy="2207688"/>
          </a:xfrm>
        </p:grpSpPr>
        <p:sp>
          <p:nvSpPr>
            <p:cNvPr id="35" name="Google Shape;35;p4"/>
            <p:cNvSpPr/>
            <p:nvPr/>
          </p:nvSpPr>
          <p:spPr>
            <a:xfrm>
              <a:off x="-384" y="3964790"/>
              <a:ext cx="1534816" cy="1178912"/>
            </a:xfrm>
            <a:custGeom>
              <a:avLst/>
              <a:gdLst/>
              <a:ahLst/>
              <a:cxnLst/>
              <a:rect l="l" t="t" r="r" b="b"/>
              <a:pathLst>
                <a:path w="47963" h="36841" extrusionOk="0">
                  <a:moveTo>
                    <a:pt x="0" y="0"/>
                  </a:moveTo>
                  <a:lnTo>
                    <a:pt x="0" y="36841"/>
                  </a:lnTo>
                  <a:lnTo>
                    <a:pt x="47962" y="36841"/>
                  </a:lnTo>
                  <a:cubicBezTo>
                    <a:pt x="23957" y="30744"/>
                    <a:pt x="15575" y="6930"/>
                    <a:pt x="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4"/>
            <p:cNvSpPr/>
            <p:nvPr/>
          </p:nvSpPr>
          <p:spPr>
            <a:xfrm>
              <a:off x="-384" y="4585846"/>
              <a:ext cx="3269280" cy="557856"/>
            </a:xfrm>
            <a:custGeom>
              <a:avLst/>
              <a:gdLst/>
              <a:ahLst/>
              <a:cxnLst/>
              <a:rect l="l" t="t" r="r" b="b"/>
              <a:pathLst>
                <a:path w="102165" h="17433" extrusionOk="0">
                  <a:moveTo>
                    <a:pt x="86589" y="1906"/>
                  </a:moveTo>
                  <a:cubicBezTo>
                    <a:pt x="85280" y="1358"/>
                    <a:pt x="83946" y="1144"/>
                    <a:pt x="82517" y="1144"/>
                  </a:cubicBezTo>
                  <a:cubicBezTo>
                    <a:pt x="76516" y="1144"/>
                    <a:pt x="69729" y="5407"/>
                    <a:pt x="63847" y="9169"/>
                  </a:cubicBezTo>
                  <a:cubicBezTo>
                    <a:pt x="57583" y="13146"/>
                    <a:pt x="52178" y="14670"/>
                    <a:pt x="47367" y="14670"/>
                  </a:cubicBezTo>
                  <a:cubicBezTo>
                    <a:pt x="34745" y="14670"/>
                    <a:pt x="25958" y="4311"/>
                    <a:pt x="15027" y="858"/>
                  </a:cubicBezTo>
                  <a:cubicBezTo>
                    <a:pt x="13217" y="263"/>
                    <a:pt x="11312" y="1"/>
                    <a:pt x="9407" y="1"/>
                  </a:cubicBezTo>
                  <a:cubicBezTo>
                    <a:pt x="6192" y="1"/>
                    <a:pt x="2953" y="787"/>
                    <a:pt x="0" y="2192"/>
                  </a:cubicBezTo>
                  <a:lnTo>
                    <a:pt x="0" y="17433"/>
                  </a:lnTo>
                  <a:lnTo>
                    <a:pt x="102164" y="17433"/>
                  </a:lnTo>
                  <a:cubicBezTo>
                    <a:pt x="94210" y="11979"/>
                    <a:pt x="94091" y="4907"/>
                    <a:pt x="86589" y="190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4"/>
            <p:cNvSpPr/>
            <p:nvPr/>
          </p:nvSpPr>
          <p:spPr>
            <a:xfrm flipH="1">
              <a:off x="-349034" y="3365875"/>
              <a:ext cx="2375653" cy="2207688"/>
            </a:xfrm>
            <a:custGeom>
              <a:avLst/>
              <a:gdLst/>
              <a:ahLst/>
              <a:cxnLst/>
              <a:rect l="l" t="t" r="r" b="b"/>
              <a:pathLst>
                <a:path w="147236" h="136826" fill="none" extrusionOk="0">
                  <a:moveTo>
                    <a:pt x="147236" y="26254"/>
                  </a:moveTo>
                  <a:cubicBezTo>
                    <a:pt x="141064" y="18700"/>
                    <a:pt x="126479" y="0"/>
                    <a:pt x="109130" y="7062"/>
                  </a:cubicBezTo>
                  <a:cubicBezTo>
                    <a:pt x="99089" y="11146"/>
                    <a:pt x="93961" y="23674"/>
                    <a:pt x="95650" y="34391"/>
                  </a:cubicBezTo>
                  <a:cubicBezTo>
                    <a:pt x="98997" y="55823"/>
                    <a:pt x="121105" y="71698"/>
                    <a:pt x="121351" y="93776"/>
                  </a:cubicBezTo>
                  <a:cubicBezTo>
                    <a:pt x="121627" y="121841"/>
                    <a:pt x="87636" y="136826"/>
                    <a:pt x="67032" y="117604"/>
                  </a:cubicBezTo>
                  <a:cubicBezTo>
                    <a:pt x="59110" y="110234"/>
                    <a:pt x="55118" y="99088"/>
                    <a:pt x="46213" y="93008"/>
                  </a:cubicBezTo>
                  <a:cubicBezTo>
                    <a:pt x="27544" y="80143"/>
                    <a:pt x="1" y="95526"/>
                    <a:pt x="124" y="123346"/>
                  </a:cubicBezTo>
                </a:path>
              </a:pathLst>
            </a:custGeom>
            <a:noFill/>
            <a:ln w="19050" cap="flat" cmpd="sng">
              <a:solidFill>
                <a:schemeClr val="dk1"/>
              </a:solidFill>
              <a:prstDash val="dash"/>
              <a:miter lim="307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 name="Google Shape;38;p4"/>
          <p:cNvGrpSpPr/>
          <p:nvPr/>
        </p:nvGrpSpPr>
        <p:grpSpPr>
          <a:xfrm>
            <a:off x="5707456" y="-287475"/>
            <a:ext cx="3567113" cy="2207688"/>
            <a:chOff x="5707456" y="-287475"/>
            <a:chExt cx="3567113" cy="2207688"/>
          </a:xfrm>
        </p:grpSpPr>
        <p:sp>
          <p:nvSpPr>
            <p:cNvPr id="39" name="Google Shape;39;p4"/>
            <p:cNvSpPr/>
            <p:nvPr/>
          </p:nvSpPr>
          <p:spPr>
            <a:xfrm>
              <a:off x="5707456" y="-202"/>
              <a:ext cx="3436928" cy="602048"/>
            </a:xfrm>
            <a:custGeom>
              <a:avLst/>
              <a:gdLst/>
              <a:ahLst/>
              <a:cxnLst/>
              <a:rect l="l" t="t" r="r" b="b"/>
              <a:pathLst>
                <a:path w="107404" h="18814" extrusionOk="0">
                  <a:moveTo>
                    <a:pt x="17766" y="16908"/>
                  </a:moveTo>
                  <a:cubicBezTo>
                    <a:pt x="19076" y="17432"/>
                    <a:pt x="20433" y="17646"/>
                    <a:pt x="21862" y="17646"/>
                  </a:cubicBezTo>
                  <a:cubicBezTo>
                    <a:pt x="27863" y="17646"/>
                    <a:pt x="34651" y="13407"/>
                    <a:pt x="40509" y="9645"/>
                  </a:cubicBezTo>
                  <a:cubicBezTo>
                    <a:pt x="46796" y="5668"/>
                    <a:pt x="52178" y="4144"/>
                    <a:pt x="57012" y="4144"/>
                  </a:cubicBezTo>
                  <a:cubicBezTo>
                    <a:pt x="69634" y="4144"/>
                    <a:pt x="78422" y="14503"/>
                    <a:pt x="89329" y="17956"/>
                  </a:cubicBezTo>
                  <a:cubicBezTo>
                    <a:pt x="91162" y="18551"/>
                    <a:pt x="93068" y="18813"/>
                    <a:pt x="94973" y="18813"/>
                  </a:cubicBezTo>
                  <a:cubicBezTo>
                    <a:pt x="99307" y="18813"/>
                    <a:pt x="103713" y="17361"/>
                    <a:pt x="107404" y="14908"/>
                  </a:cubicBezTo>
                  <a:lnTo>
                    <a:pt x="107404" y="0"/>
                  </a:lnTo>
                  <a:lnTo>
                    <a:pt x="0" y="0"/>
                  </a:lnTo>
                  <a:cubicBezTo>
                    <a:pt x="10217" y="5573"/>
                    <a:pt x="9622" y="13646"/>
                    <a:pt x="17766" y="16908"/>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4"/>
            <p:cNvSpPr/>
            <p:nvPr/>
          </p:nvSpPr>
          <p:spPr>
            <a:xfrm>
              <a:off x="7181280" y="-202"/>
              <a:ext cx="1963104" cy="895424"/>
            </a:xfrm>
            <a:custGeom>
              <a:avLst/>
              <a:gdLst/>
              <a:ahLst/>
              <a:cxnLst/>
              <a:rect l="l" t="t" r="r" b="b"/>
              <a:pathLst>
                <a:path w="61347" h="27982" extrusionOk="0">
                  <a:moveTo>
                    <a:pt x="61347" y="0"/>
                  </a:moveTo>
                  <a:lnTo>
                    <a:pt x="6693" y="0"/>
                  </a:lnTo>
                  <a:lnTo>
                    <a:pt x="4406" y="3667"/>
                  </a:lnTo>
                  <a:cubicBezTo>
                    <a:pt x="1" y="12407"/>
                    <a:pt x="8050" y="21219"/>
                    <a:pt x="17671" y="21219"/>
                  </a:cubicBezTo>
                  <a:cubicBezTo>
                    <a:pt x="19814" y="21219"/>
                    <a:pt x="22029" y="20790"/>
                    <a:pt x="24196" y="19814"/>
                  </a:cubicBezTo>
                  <a:cubicBezTo>
                    <a:pt x="26482" y="18813"/>
                    <a:pt x="29959" y="16170"/>
                    <a:pt x="33317" y="16170"/>
                  </a:cubicBezTo>
                  <a:cubicBezTo>
                    <a:pt x="34175" y="16170"/>
                    <a:pt x="35032" y="16337"/>
                    <a:pt x="35865" y="16789"/>
                  </a:cubicBezTo>
                  <a:cubicBezTo>
                    <a:pt x="38842" y="18313"/>
                    <a:pt x="38795" y="22124"/>
                    <a:pt x="40652" y="24648"/>
                  </a:cubicBezTo>
                  <a:cubicBezTo>
                    <a:pt x="42367" y="26934"/>
                    <a:pt x="44748" y="27982"/>
                    <a:pt x="47439" y="27982"/>
                  </a:cubicBezTo>
                  <a:cubicBezTo>
                    <a:pt x="51988" y="27982"/>
                    <a:pt x="57346" y="25005"/>
                    <a:pt x="61323" y="20099"/>
                  </a:cubicBezTo>
                  <a:lnTo>
                    <a:pt x="6132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4"/>
            <p:cNvSpPr/>
            <p:nvPr/>
          </p:nvSpPr>
          <p:spPr>
            <a:xfrm rot="10800000" flipH="1">
              <a:off x="6898916" y="-287475"/>
              <a:ext cx="2375653" cy="2207688"/>
            </a:xfrm>
            <a:custGeom>
              <a:avLst/>
              <a:gdLst/>
              <a:ahLst/>
              <a:cxnLst/>
              <a:rect l="l" t="t" r="r" b="b"/>
              <a:pathLst>
                <a:path w="147236" h="136826" fill="none" extrusionOk="0">
                  <a:moveTo>
                    <a:pt x="147236" y="26254"/>
                  </a:moveTo>
                  <a:cubicBezTo>
                    <a:pt x="141064" y="18700"/>
                    <a:pt x="126479" y="0"/>
                    <a:pt x="109130" y="7062"/>
                  </a:cubicBezTo>
                  <a:cubicBezTo>
                    <a:pt x="99089" y="11146"/>
                    <a:pt x="93961" y="23674"/>
                    <a:pt x="95650" y="34391"/>
                  </a:cubicBezTo>
                  <a:cubicBezTo>
                    <a:pt x="98997" y="55823"/>
                    <a:pt x="121105" y="71698"/>
                    <a:pt x="121351" y="93776"/>
                  </a:cubicBezTo>
                  <a:cubicBezTo>
                    <a:pt x="121627" y="121841"/>
                    <a:pt x="87636" y="136826"/>
                    <a:pt x="67032" y="117604"/>
                  </a:cubicBezTo>
                  <a:cubicBezTo>
                    <a:pt x="59110" y="110234"/>
                    <a:pt x="55118" y="99088"/>
                    <a:pt x="46213" y="93008"/>
                  </a:cubicBezTo>
                  <a:cubicBezTo>
                    <a:pt x="27544" y="80143"/>
                    <a:pt x="1" y="95526"/>
                    <a:pt x="124" y="123346"/>
                  </a:cubicBezTo>
                </a:path>
              </a:pathLst>
            </a:custGeom>
            <a:noFill/>
            <a:ln w="19050" cap="flat" cmpd="sng">
              <a:solidFill>
                <a:schemeClr val="dk1"/>
              </a:solidFill>
              <a:prstDash val="dash"/>
              <a:miter lim="307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Numbers and text 2">
  <p:cSld name="CUSTOM_6_1_1">
    <p:spTree>
      <p:nvGrpSpPr>
        <p:cNvPr id="1" name="Shape 376"/>
        <p:cNvGrpSpPr/>
        <p:nvPr/>
      </p:nvGrpSpPr>
      <p:grpSpPr>
        <a:xfrm>
          <a:off x="0" y="0"/>
          <a:ext cx="0" cy="0"/>
          <a:chOff x="0" y="0"/>
          <a:chExt cx="0" cy="0"/>
        </a:xfrm>
      </p:grpSpPr>
      <p:sp>
        <p:nvSpPr>
          <p:cNvPr id="377" name="Google Shape;377;p31"/>
          <p:cNvSpPr txBox="1">
            <a:spLocks noGrp="1"/>
          </p:cNvSpPr>
          <p:nvPr>
            <p:ph type="title"/>
          </p:nvPr>
        </p:nvSpPr>
        <p:spPr>
          <a:xfrm>
            <a:off x="720000" y="3761100"/>
            <a:ext cx="2246400" cy="338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3000">
                <a:solidFill>
                  <a:schemeClr val="dk1"/>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378" name="Google Shape;378;p31"/>
          <p:cNvSpPr txBox="1">
            <a:spLocks noGrp="1"/>
          </p:cNvSpPr>
          <p:nvPr>
            <p:ph type="subTitle" idx="1"/>
          </p:nvPr>
        </p:nvSpPr>
        <p:spPr>
          <a:xfrm>
            <a:off x="720000" y="4099500"/>
            <a:ext cx="2246400" cy="5040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Montserrat"/>
              <a:buNone/>
              <a:defRPr sz="1400">
                <a:solidFill>
                  <a:schemeClr val="dk1"/>
                </a:solidFill>
                <a:latin typeface="Montserrat Medium"/>
                <a:ea typeface="Montserrat Medium"/>
                <a:cs typeface="Montserrat Medium"/>
                <a:sym typeface="Montserrat Medium"/>
              </a:defRPr>
            </a:lvl1pPr>
            <a:lvl2pPr lvl="1" algn="ctr"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2pPr>
            <a:lvl3pPr lvl="2" algn="ctr"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3pPr>
            <a:lvl4pPr lvl="3" algn="ctr"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4pPr>
            <a:lvl5pPr lvl="4" algn="ctr"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5pPr>
            <a:lvl6pPr lvl="5" algn="ctr"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6pPr>
            <a:lvl7pPr lvl="6" algn="ctr"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7pPr>
            <a:lvl8pPr lvl="7" algn="ctr"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8pPr>
            <a:lvl9pPr lvl="8" algn="ctr"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9pPr>
          </a:lstStyle>
          <a:p>
            <a:endParaRPr/>
          </a:p>
        </p:txBody>
      </p:sp>
      <p:sp>
        <p:nvSpPr>
          <p:cNvPr id="379" name="Google Shape;379;p31"/>
          <p:cNvSpPr txBox="1">
            <a:spLocks noGrp="1"/>
          </p:cNvSpPr>
          <p:nvPr>
            <p:ph type="title" idx="2"/>
          </p:nvPr>
        </p:nvSpPr>
        <p:spPr>
          <a:xfrm>
            <a:off x="3448800" y="3761100"/>
            <a:ext cx="2246400" cy="338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3000">
                <a:solidFill>
                  <a:schemeClr val="dk1"/>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380" name="Google Shape;380;p31"/>
          <p:cNvSpPr txBox="1">
            <a:spLocks noGrp="1"/>
          </p:cNvSpPr>
          <p:nvPr>
            <p:ph type="subTitle" idx="3"/>
          </p:nvPr>
        </p:nvSpPr>
        <p:spPr>
          <a:xfrm>
            <a:off x="3448800" y="4099500"/>
            <a:ext cx="2246400" cy="5040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Montserrat"/>
              <a:buNone/>
              <a:defRPr sz="1400">
                <a:solidFill>
                  <a:schemeClr val="dk1"/>
                </a:solidFill>
                <a:latin typeface="Montserrat Medium"/>
                <a:ea typeface="Montserrat Medium"/>
                <a:cs typeface="Montserrat Medium"/>
                <a:sym typeface="Montserrat Medium"/>
              </a:defRPr>
            </a:lvl1pPr>
            <a:lvl2pPr lvl="1" algn="ctr"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2pPr>
            <a:lvl3pPr lvl="2" algn="ctr"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3pPr>
            <a:lvl4pPr lvl="3" algn="ctr"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4pPr>
            <a:lvl5pPr lvl="4" algn="ctr"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5pPr>
            <a:lvl6pPr lvl="5" algn="ctr"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6pPr>
            <a:lvl7pPr lvl="6" algn="ctr"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7pPr>
            <a:lvl8pPr lvl="7" algn="ctr"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8pPr>
            <a:lvl9pPr lvl="8" algn="ctr"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9pPr>
          </a:lstStyle>
          <a:p>
            <a:endParaRPr/>
          </a:p>
        </p:txBody>
      </p:sp>
      <p:sp>
        <p:nvSpPr>
          <p:cNvPr id="381" name="Google Shape;381;p31"/>
          <p:cNvSpPr txBox="1">
            <a:spLocks noGrp="1"/>
          </p:cNvSpPr>
          <p:nvPr>
            <p:ph type="title" idx="4"/>
          </p:nvPr>
        </p:nvSpPr>
        <p:spPr>
          <a:xfrm>
            <a:off x="6177600" y="3761100"/>
            <a:ext cx="2246400" cy="338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3000">
                <a:solidFill>
                  <a:schemeClr val="dk1"/>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382" name="Google Shape;382;p31"/>
          <p:cNvSpPr txBox="1">
            <a:spLocks noGrp="1"/>
          </p:cNvSpPr>
          <p:nvPr>
            <p:ph type="subTitle" idx="5"/>
          </p:nvPr>
        </p:nvSpPr>
        <p:spPr>
          <a:xfrm>
            <a:off x="6177600" y="4099500"/>
            <a:ext cx="2246400" cy="5040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Montserrat"/>
              <a:buNone/>
              <a:defRPr sz="1400">
                <a:solidFill>
                  <a:schemeClr val="dk1"/>
                </a:solidFill>
                <a:latin typeface="Montserrat Medium"/>
                <a:ea typeface="Montserrat Medium"/>
                <a:cs typeface="Montserrat Medium"/>
                <a:sym typeface="Montserrat Medium"/>
              </a:defRPr>
            </a:lvl1pPr>
            <a:lvl2pPr lvl="1" algn="ctr"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2pPr>
            <a:lvl3pPr lvl="2" algn="ctr"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3pPr>
            <a:lvl4pPr lvl="3" algn="ctr"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4pPr>
            <a:lvl5pPr lvl="4" algn="ctr"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5pPr>
            <a:lvl6pPr lvl="5" algn="ctr"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6pPr>
            <a:lvl7pPr lvl="6" algn="ctr"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7pPr>
            <a:lvl8pPr lvl="7" algn="ctr"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8pPr>
            <a:lvl9pPr lvl="8" algn="ctr"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9pPr>
          </a:lstStyle>
          <a:p>
            <a:endParaRPr/>
          </a:p>
        </p:txBody>
      </p:sp>
      <p:sp>
        <p:nvSpPr>
          <p:cNvPr id="383" name="Google Shape;383;p31"/>
          <p:cNvSpPr txBox="1">
            <a:spLocks noGrp="1"/>
          </p:cNvSpPr>
          <p:nvPr>
            <p:ph type="title" idx="6"/>
          </p:nvPr>
        </p:nvSpPr>
        <p:spPr>
          <a:xfrm>
            <a:off x="720000" y="540000"/>
            <a:ext cx="7704000" cy="676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84" name="Google Shape;384;p31"/>
          <p:cNvSpPr txBox="1">
            <a:spLocks noGrp="1"/>
          </p:cNvSpPr>
          <p:nvPr>
            <p:ph type="title" idx="7" hasCustomPrompt="1"/>
          </p:nvPr>
        </p:nvSpPr>
        <p:spPr>
          <a:xfrm>
            <a:off x="720000" y="1403000"/>
            <a:ext cx="2246400" cy="338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3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r>
              <a:t>xx%</a:t>
            </a:r>
          </a:p>
        </p:txBody>
      </p:sp>
      <p:sp>
        <p:nvSpPr>
          <p:cNvPr id="385" name="Google Shape;385;p31"/>
          <p:cNvSpPr txBox="1">
            <a:spLocks noGrp="1"/>
          </p:cNvSpPr>
          <p:nvPr>
            <p:ph type="title" idx="8" hasCustomPrompt="1"/>
          </p:nvPr>
        </p:nvSpPr>
        <p:spPr>
          <a:xfrm>
            <a:off x="3448800" y="1403000"/>
            <a:ext cx="2246400" cy="338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3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r>
              <a:t>xx%</a:t>
            </a:r>
          </a:p>
        </p:txBody>
      </p:sp>
      <p:sp>
        <p:nvSpPr>
          <p:cNvPr id="386" name="Google Shape;386;p31"/>
          <p:cNvSpPr txBox="1">
            <a:spLocks noGrp="1"/>
          </p:cNvSpPr>
          <p:nvPr>
            <p:ph type="title" idx="9" hasCustomPrompt="1"/>
          </p:nvPr>
        </p:nvSpPr>
        <p:spPr>
          <a:xfrm>
            <a:off x="6177600" y="1403050"/>
            <a:ext cx="2246400" cy="338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3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r>
              <a:t>xx%</a:t>
            </a:r>
          </a:p>
        </p:txBody>
      </p:sp>
      <p:grpSp>
        <p:nvGrpSpPr>
          <p:cNvPr id="387" name="Google Shape;387;p31"/>
          <p:cNvGrpSpPr/>
          <p:nvPr/>
        </p:nvGrpSpPr>
        <p:grpSpPr>
          <a:xfrm>
            <a:off x="5707840" y="-287475"/>
            <a:ext cx="3566729" cy="2207688"/>
            <a:chOff x="5707840" y="-287475"/>
            <a:chExt cx="3566729" cy="2207688"/>
          </a:xfrm>
        </p:grpSpPr>
        <p:sp>
          <p:nvSpPr>
            <p:cNvPr id="388" name="Google Shape;388;p31"/>
            <p:cNvSpPr/>
            <p:nvPr/>
          </p:nvSpPr>
          <p:spPr>
            <a:xfrm>
              <a:off x="5707840" y="-202"/>
              <a:ext cx="3436928" cy="602048"/>
            </a:xfrm>
            <a:custGeom>
              <a:avLst/>
              <a:gdLst/>
              <a:ahLst/>
              <a:cxnLst/>
              <a:rect l="l" t="t" r="r" b="b"/>
              <a:pathLst>
                <a:path w="107404" h="18814" extrusionOk="0">
                  <a:moveTo>
                    <a:pt x="17766" y="16908"/>
                  </a:moveTo>
                  <a:cubicBezTo>
                    <a:pt x="19076" y="17432"/>
                    <a:pt x="20433" y="17646"/>
                    <a:pt x="21862" y="17646"/>
                  </a:cubicBezTo>
                  <a:cubicBezTo>
                    <a:pt x="27863" y="17646"/>
                    <a:pt x="34651" y="13407"/>
                    <a:pt x="40509" y="9645"/>
                  </a:cubicBezTo>
                  <a:cubicBezTo>
                    <a:pt x="46796" y="5668"/>
                    <a:pt x="52178" y="4144"/>
                    <a:pt x="57012" y="4144"/>
                  </a:cubicBezTo>
                  <a:cubicBezTo>
                    <a:pt x="69634" y="4144"/>
                    <a:pt x="78422" y="14503"/>
                    <a:pt x="89329" y="17956"/>
                  </a:cubicBezTo>
                  <a:cubicBezTo>
                    <a:pt x="91162" y="18551"/>
                    <a:pt x="93068" y="18813"/>
                    <a:pt x="94973" y="18813"/>
                  </a:cubicBezTo>
                  <a:cubicBezTo>
                    <a:pt x="99307" y="18813"/>
                    <a:pt x="103713" y="17361"/>
                    <a:pt x="107404" y="14908"/>
                  </a:cubicBezTo>
                  <a:lnTo>
                    <a:pt x="107404" y="0"/>
                  </a:lnTo>
                  <a:lnTo>
                    <a:pt x="0" y="0"/>
                  </a:lnTo>
                  <a:cubicBezTo>
                    <a:pt x="10217" y="5573"/>
                    <a:pt x="9622" y="13646"/>
                    <a:pt x="17766" y="16908"/>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31"/>
            <p:cNvSpPr/>
            <p:nvPr/>
          </p:nvSpPr>
          <p:spPr>
            <a:xfrm>
              <a:off x="7181664" y="-202"/>
              <a:ext cx="1963104" cy="895424"/>
            </a:xfrm>
            <a:custGeom>
              <a:avLst/>
              <a:gdLst/>
              <a:ahLst/>
              <a:cxnLst/>
              <a:rect l="l" t="t" r="r" b="b"/>
              <a:pathLst>
                <a:path w="61347" h="27982" extrusionOk="0">
                  <a:moveTo>
                    <a:pt x="61347" y="0"/>
                  </a:moveTo>
                  <a:lnTo>
                    <a:pt x="6693" y="0"/>
                  </a:lnTo>
                  <a:lnTo>
                    <a:pt x="4406" y="3667"/>
                  </a:lnTo>
                  <a:cubicBezTo>
                    <a:pt x="1" y="12407"/>
                    <a:pt x="8050" y="21219"/>
                    <a:pt x="17671" y="21219"/>
                  </a:cubicBezTo>
                  <a:cubicBezTo>
                    <a:pt x="19814" y="21219"/>
                    <a:pt x="22029" y="20790"/>
                    <a:pt x="24196" y="19814"/>
                  </a:cubicBezTo>
                  <a:cubicBezTo>
                    <a:pt x="26482" y="18813"/>
                    <a:pt x="29959" y="16170"/>
                    <a:pt x="33317" y="16170"/>
                  </a:cubicBezTo>
                  <a:cubicBezTo>
                    <a:pt x="34175" y="16170"/>
                    <a:pt x="35032" y="16337"/>
                    <a:pt x="35865" y="16789"/>
                  </a:cubicBezTo>
                  <a:cubicBezTo>
                    <a:pt x="38842" y="18313"/>
                    <a:pt x="38795" y="22124"/>
                    <a:pt x="40652" y="24648"/>
                  </a:cubicBezTo>
                  <a:cubicBezTo>
                    <a:pt x="42367" y="26934"/>
                    <a:pt x="44748" y="27982"/>
                    <a:pt x="47439" y="27982"/>
                  </a:cubicBezTo>
                  <a:cubicBezTo>
                    <a:pt x="51988" y="27982"/>
                    <a:pt x="57346" y="25005"/>
                    <a:pt x="61323" y="20099"/>
                  </a:cubicBezTo>
                  <a:lnTo>
                    <a:pt x="6132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31"/>
            <p:cNvSpPr/>
            <p:nvPr/>
          </p:nvSpPr>
          <p:spPr>
            <a:xfrm rot="10800000" flipH="1">
              <a:off x="6898916" y="-287475"/>
              <a:ext cx="2375653" cy="2207688"/>
            </a:xfrm>
            <a:custGeom>
              <a:avLst/>
              <a:gdLst/>
              <a:ahLst/>
              <a:cxnLst/>
              <a:rect l="l" t="t" r="r" b="b"/>
              <a:pathLst>
                <a:path w="147236" h="136826" fill="none" extrusionOk="0">
                  <a:moveTo>
                    <a:pt x="147236" y="26254"/>
                  </a:moveTo>
                  <a:cubicBezTo>
                    <a:pt x="141064" y="18700"/>
                    <a:pt x="126479" y="0"/>
                    <a:pt x="109130" y="7062"/>
                  </a:cubicBezTo>
                  <a:cubicBezTo>
                    <a:pt x="99089" y="11146"/>
                    <a:pt x="93961" y="23674"/>
                    <a:pt x="95650" y="34391"/>
                  </a:cubicBezTo>
                  <a:cubicBezTo>
                    <a:pt x="98997" y="55823"/>
                    <a:pt x="121105" y="71698"/>
                    <a:pt x="121351" y="93776"/>
                  </a:cubicBezTo>
                  <a:cubicBezTo>
                    <a:pt x="121627" y="121841"/>
                    <a:pt x="87636" y="136826"/>
                    <a:pt x="67032" y="117604"/>
                  </a:cubicBezTo>
                  <a:cubicBezTo>
                    <a:pt x="59110" y="110234"/>
                    <a:pt x="55118" y="99088"/>
                    <a:pt x="46213" y="93008"/>
                  </a:cubicBezTo>
                  <a:cubicBezTo>
                    <a:pt x="27544" y="80143"/>
                    <a:pt x="1" y="95526"/>
                    <a:pt x="124" y="123346"/>
                  </a:cubicBezTo>
                </a:path>
              </a:pathLst>
            </a:custGeom>
            <a:noFill/>
            <a:ln w="19050" cap="flat" cmpd="sng">
              <a:solidFill>
                <a:schemeClr val="dk1"/>
              </a:solidFill>
              <a:prstDash val="dash"/>
              <a:miter lim="307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1" name="Google Shape;391;p31"/>
          <p:cNvGrpSpPr/>
          <p:nvPr/>
        </p:nvGrpSpPr>
        <p:grpSpPr>
          <a:xfrm>
            <a:off x="-1098750" y="4039702"/>
            <a:ext cx="2968094" cy="1367225"/>
            <a:chOff x="-1098750" y="4039702"/>
            <a:chExt cx="2968094" cy="1367225"/>
          </a:xfrm>
        </p:grpSpPr>
        <p:sp>
          <p:nvSpPr>
            <p:cNvPr id="392" name="Google Shape;392;p31"/>
            <p:cNvSpPr/>
            <p:nvPr/>
          </p:nvSpPr>
          <p:spPr>
            <a:xfrm>
              <a:off x="-768" y="4411350"/>
              <a:ext cx="1870112" cy="732352"/>
            </a:xfrm>
            <a:custGeom>
              <a:avLst/>
              <a:gdLst/>
              <a:ahLst/>
              <a:cxnLst/>
              <a:rect l="l" t="t" r="r" b="b"/>
              <a:pathLst>
                <a:path w="58441" h="22886" extrusionOk="0">
                  <a:moveTo>
                    <a:pt x="43747" y="14765"/>
                  </a:moveTo>
                  <a:cubicBezTo>
                    <a:pt x="42890" y="14765"/>
                    <a:pt x="42033" y="14813"/>
                    <a:pt x="41175" y="14980"/>
                  </a:cubicBezTo>
                  <a:cubicBezTo>
                    <a:pt x="36936" y="15742"/>
                    <a:pt x="32364" y="18742"/>
                    <a:pt x="26530" y="18742"/>
                  </a:cubicBezTo>
                  <a:cubicBezTo>
                    <a:pt x="22148" y="18742"/>
                    <a:pt x="17075" y="17051"/>
                    <a:pt x="10931" y="11479"/>
                  </a:cubicBezTo>
                  <a:cubicBezTo>
                    <a:pt x="7716" y="8574"/>
                    <a:pt x="4144" y="4096"/>
                    <a:pt x="0" y="0"/>
                  </a:cubicBezTo>
                  <a:lnTo>
                    <a:pt x="0" y="22886"/>
                  </a:lnTo>
                  <a:lnTo>
                    <a:pt x="58441" y="22886"/>
                  </a:lnTo>
                  <a:cubicBezTo>
                    <a:pt x="55297" y="18004"/>
                    <a:pt x="49558" y="14765"/>
                    <a:pt x="43747" y="14765"/>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1"/>
            <p:cNvSpPr/>
            <p:nvPr/>
          </p:nvSpPr>
          <p:spPr>
            <a:xfrm>
              <a:off x="0" y="4772566"/>
              <a:ext cx="1454784" cy="370400"/>
            </a:xfrm>
            <a:custGeom>
              <a:avLst/>
              <a:gdLst/>
              <a:ahLst/>
              <a:cxnLst/>
              <a:rect l="l" t="t" r="r" b="b"/>
              <a:pathLst>
                <a:path w="45462" h="11575" extrusionOk="0">
                  <a:moveTo>
                    <a:pt x="2215" y="7549"/>
                  </a:moveTo>
                  <a:cubicBezTo>
                    <a:pt x="1453" y="8669"/>
                    <a:pt x="714" y="9907"/>
                    <a:pt x="0" y="11122"/>
                  </a:cubicBezTo>
                  <a:lnTo>
                    <a:pt x="0" y="11574"/>
                  </a:lnTo>
                  <a:lnTo>
                    <a:pt x="45462" y="11574"/>
                  </a:lnTo>
                  <a:cubicBezTo>
                    <a:pt x="35412" y="10241"/>
                    <a:pt x="24410" y="0"/>
                    <a:pt x="14503" y="0"/>
                  </a:cubicBezTo>
                  <a:cubicBezTo>
                    <a:pt x="10145" y="24"/>
                    <a:pt x="5977" y="1977"/>
                    <a:pt x="2215" y="7549"/>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31"/>
            <p:cNvSpPr/>
            <p:nvPr/>
          </p:nvSpPr>
          <p:spPr>
            <a:xfrm>
              <a:off x="-1098750" y="4039702"/>
              <a:ext cx="2137400" cy="1367225"/>
            </a:xfrm>
            <a:custGeom>
              <a:avLst/>
              <a:gdLst/>
              <a:ahLst/>
              <a:cxnLst/>
              <a:rect l="l" t="t" r="r" b="b"/>
              <a:pathLst>
                <a:path w="85496" h="54689" fill="none" extrusionOk="0">
                  <a:moveTo>
                    <a:pt x="1" y="10141"/>
                  </a:moveTo>
                  <a:cubicBezTo>
                    <a:pt x="9862" y="7973"/>
                    <a:pt x="18114" y="17694"/>
                    <a:pt x="14267" y="26820"/>
                  </a:cubicBezTo>
                  <a:cubicBezTo>
                    <a:pt x="12379" y="31226"/>
                    <a:pt x="7868" y="30666"/>
                    <a:pt x="8812" y="25142"/>
                  </a:cubicBezTo>
                  <a:cubicBezTo>
                    <a:pt x="13044" y="0"/>
                    <a:pt x="82838" y="1434"/>
                    <a:pt x="71998" y="25561"/>
                  </a:cubicBezTo>
                  <a:cubicBezTo>
                    <a:pt x="67557" y="35457"/>
                    <a:pt x="65529" y="38429"/>
                    <a:pt x="67277" y="44269"/>
                  </a:cubicBezTo>
                  <a:cubicBezTo>
                    <a:pt x="69515" y="51682"/>
                    <a:pt x="78642" y="54689"/>
                    <a:pt x="85495" y="54689"/>
                  </a:cubicBezTo>
                </a:path>
              </a:pathLst>
            </a:custGeom>
            <a:noFill/>
            <a:ln w="19050" cap="flat" cmpd="sng">
              <a:solidFill>
                <a:schemeClr val="dk1"/>
              </a:solidFill>
              <a:prstDash val="dash"/>
              <a:miter lim="3496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Numbers and text 3">
  <p:cSld name="CUSTOM_6_1_1_2">
    <p:spTree>
      <p:nvGrpSpPr>
        <p:cNvPr id="1" name="Shape 395"/>
        <p:cNvGrpSpPr/>
        <p:nvPr/>
      </p:nvGrpSpPr>
      <p:grpSpPr>
        <a:xfrm>
          <a:off x="0" y="0"/>
          <a:ext cx="0" cy="0"/>
          <a:chOff x="0" y="0"/>
          <a:chExt cx="0" cy="0"/>
        </a:xfrm>
      </p:grpSpPr>
      <p:sp>
        <p:nvSpPr>
          <p:cNvPr id="396" name="Google Shape;396;p32"/>
          <p:cNvSpPr txBox="1">
            <a:spLocks noGrp="1"/>
          </p:cNvSpPr>
          <p:nvPr>
            <p:ph type="title"/>
          </p:nvPr>
        </p:nvSpPr>
        <p:spPr>
          <a:xfrm>
            <a:off x="2329200" y="3761100"/>
            <a:ext cx="2160000" cy="3384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3000">
                <a:solidFill>
                  <a:schemeClr val="dk1"/>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397" name="Google Shape;397;p32"/>
          <p:cNvSpPr txBox="1">
            <a:spLocks noGrp="1"/>
          </p:cNvSpPr>
          <p:nvPr>
            <p:ph type="subTitle" idx="1"/>
          </p:nvPr>
        </p:nvSpPr>
        <p:spPr>
          <a:xfrm>
            <a:off x="2329200" y="4099500"/>
            <a:ext cx="2160000" cy="5040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Font typeface="Montserrat"/>
              <a:buNone/>
              <a:defRPr sz="1400">
                <a:solidFill>
                  <a:schemeClr val="dk1"/>
                </a:solidFill>
                <a:latin typeface="Montserrat Medium"/>
                <a:ea typeface="Montserrat Medium"/>
                <a:cs typeface="Montserrat Medium"/>
                <a:sym typeface="Montserrat Medium"/>
              </a:defRPr>
            </a:lvl1pPr>
            <a:lvl2pPr lvl="1" algn="ctr"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2pPr>
            <a:lvl3pPr lvl="2" algn="ctr"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3pPr>
            <a:lvl4pPr lvl="3" algn="ctr"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4pPr>
            <a:lvl5pPr lvl="4" algn="ctr"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5pPr>
            <a:lvl6pPr lvl="5" algn="ctr"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6pPr>
            <a:lvl7pPr lvl="6" algn="ctr"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7pPr>
            <a:lvl8pPr lvl="7" algn="ctr"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8pPr>
            <a:lvl9pPr lvl="8" algn="ctr"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9pPr>
          </a:lstStyle>
          <a:p>
            <a:endParaRPr/>
          </a:p>
        </p:txBody>
      </p:sp>
      <p:sp>
        <p:nvSpPr>
          <p:cNvPr id="398" name="Google Shape;398;p32"/>
          <p:cNvSpPr txBox="1">
            <a:spLocks noGrp="1"/>
          </p:cNvSpPr>
          <p:nvPr>
            <p:ph type="title" idx="2"/>
          </p:nvPr>
        </p:nvSpPr>
        <p:spPr>
          <a:xfrm>
            <a:off x="2329200" y="1990800"/>
            <a:ext cx="2160000" cy="3384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3000">
                <a:solidFill>
                  <a:schemeClr val="dk1"/>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399" name="Google Shape;399;p32"/>
          <p:cNvSpPr txBox="1">
            <a:spLocks noGrp="1"/>
          </p:cNvSpPr>
          <p:nvPr>
            <p:ph type="subTitle" idx="3"/>
          </p:nvPr>
        </p:nvSpPr>
        <p:spPr>
          <a:xfrm>
            <a:off x="2329200" y="2329200"/>
            <a:ext cx="2160000" cy="5040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Font typeface="Montserrat"/>
              <a:buNone/>
              <a:defRPr sz="1400">
                <a:solidFill>
                  <a:schemeClr val="dk1"/>
                </a:solidFill>
                <a:latin typeface="Montserrat Medium"/>
                <a:ea typeface="Montserrat Medium"/>
                <a:cs typeface="Montserrat Medium"/>
                <a:sym typeface="Montserrat Medium"/>
              </a:defRPr>
            </a:lvl1pPr>
            <a:lvl2pPr lvl="1" algn="ctr"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2pPr>
            <a:lvl3pPr lvl="2" algn="ctr"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3pPr>
            <a:lvl4pPr lvl="3" algn="ctr"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4pPr>
            <a:lvl5pPr lvl="4" algn="ctr"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5pPr>
            <a:lvl6pPr lvl="5" algn="ctr"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6pPr>
            <a:lvl7pPr lvl="6" algn="ctr"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7pPr>
            <a:lvl8pPr lvl="7" algn="ctr"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8pPr>
            <a:lvl9pPr lvl="8" algn="ctr"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9pPr>
          </a:lstStyle>
          <a:p>
            <a:endParaRPr/>
          </a:p>
        </p:txBody>
      </p:sp>
      <p:sp>
        <p:nvSpPr>
          <p:cNvPr id="400" name="Google Shape;400;p32"/>
          <p:cNvSpPr txBox="1">
            <a:spLocks noGrp="1"/>
          </p:cNvSpPr>
          <p:nvPr>
            <p:ph type="title" idx="4"/>
          </p:nvPr>
        </p:nvSpPr>
        <p:spPr>
          <a:xfrm>
            <a:off x="6250945" y="3761100"/>
            <a:ext cx="2160000" cy="3384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3000">
                <a:solidFill>
                  <a:schemeClr val="dk1"/>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401" name="Google Shape;401;p32"/>
          <p:cNvSpPr txBox="1">
            <a:spLocks noGrp="1"/>
          </p:cNvSpPr>
          <p:nvPr>
            <p:ph type="subTitle" idx="5"/>
          </p:nvPr>
        </p:nvSpPr>
        <p:spPr>
          <a:xfrm>
            <a:off x="6250945" y="4099500"/>
            <a:ext cx="2160000" cy="5040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Font typeface="Montserrat"/>
              <a:buNone/>
              <a:defRPr sz="1400">
                <a:solidFill>
                  <a:schemeClr val="dk1"/>
                </a:solidFill>
                <a:latin typeface="Montserrat Medium"/>
                <a:ea typeface="Montserrat Medium"/>
                <a:cs typeface="Montserrat Medium"/>
                <a:sym typeface="Montserrat Medium"/>
              </a:defRPr>
            </a:lvl1pPr>
            <a:lvl2pPr lvl="1" algn="ctr"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2pPr>
            <a:lvl3pPr lvl="2" algn="ctr"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3pPr>
            <a:lvl4pPr lvl="3" algn="ctr"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4pPr>
            <a:lvl5pPr lvl="4" algn="ctr"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5pPr>
            <a:lvl6pPr lvl="5" algn="ctr"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6pPr>
            <a:lvl7pPr lvl="6" algn="ctr"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7pPr>
            <a:lvl8pPr lvl="7" algn="ctr"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8pPr>
            <a:lvl9pPr lvl="8" algn="ctr"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9pPr>
          </a:lstStyle>
          <a:p>
            <a:endParaRPr/>
          </a:p>
        </p:txBody>
      </p:sp>
      <p:sp>
        <p:nvSpPr>
          <p:cNvPr id="402" name="Google Shape;402;p32"/>
          <p:cNvSpPr txBox="1">
            <a:spLocks noGrp="1"/>
          </p:cNvSpPr>
          <p:nvPr>
            <p:ph type="title" idx="6"/>
          </p:nvPr>
        </p:nvSpPr>
        <p:spPr>
          <a:xfrm>
            <a:off x="720000" y="540000"/>
            <a:ext cx="7704000" cy="676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03" name="Google Shape;403;p32"/>
          <p:cNvSpPr txBox="1">
            <a:spLocks noGrp="1"/>
          </p:cNvSpPr>
          <p:nvPr>
            <p:ph type="title" idx="7" hasCustomPrompt="1"/>
          </p:nvPr>
        </p:nvSpPr>
        <p:spPr>
          <a:xfrm>
            <a:off x="2329200" y="1576800"/>
            <a:ext cx="2160000" cy="3384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3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r>
              <a:t>xx%</a:t>
            </a:r>
          </a:p>
        </p:txBody>
      </p:sp>
      <p:sp>
        <p:nvSpPr>
          <p:cNvPr id="404" name="Google Shape;404;p32"/>
          <p:cNvSpPr txBox="1">
            <a:spLocks noGrp="1"/>
          </p:cNvSpPr>
          <p:nvPr>
            <p:ph type="title" idx="8" hasCustomPrompt="1"/>
          </p:nvPr>
        </p:nvSpPr>
        <p:spPr>
          <a:xfrm>
            <a:off x="6250945" y="3348000"/>
            <a:ext cx="2160000" cy="3384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3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r>
              <a:t>xx%</a:t>
            </a:r>
          </a:p>
        </p:txBody>
      </p:sp>
      <p:sp>
        <p:nvSpPr>
          <p:cNvPr id="405" name="Google Shape;405;p32"/>
          <p:cNvSpPr txBox="1">
            <a:spLocks noGrp="1"/>
          </p:cNvSpPr>
          <p:nvPr>
            <p:ph type="title" idx="9" hasCustomPrompt="1"/>
          </p:nvPr>
        </p:nvSpPr>
        <p:spPr>
          <a:xfrm>
            <a:off x="2329200" y="3348000"/>
            <a:ext cx="2160000" cy="3384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3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r>
              <a:t>xx%</a:t>
            </a:r>
          </a:p>
        </p:txBody>
      </p:sp>
      <p:sp>
        <p:nvSpPr>
          <p:cNvPr id="406" name="Google Shape;406;p32"/>
          <p:cNvSpPr txBox="1">
            <a:spLocks noGrp="1"/>
          </p:cNvSpPr>
          <p:nvPr>
            <p:ph type="title" idx="13"/>
          </p:nvPr>
        </p:nvSpPr>
        <p:spPr>
          <a:xfrm>
            <a:off x="6250945" y="1989900"/>
            <a:ext cx="2160000" cy="3384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3000">
                <a:solidFill>
                  <a:schemeClr val="dk1"/>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407" name="Google Shape;407;p32"/>
          <p:cNvSpPr txBox="1">
            <a:spLocks noGrp="1"/>
          </p:cNvSpPr>
          <p:nvPr>
            <p:ph type="subTitle" idx="14"/>
          </p:nvPr>
        </p:nvSpPr>
        <p:spPr>
          <a:xfrm>
            <a:off x="6250945" y="2328300"/>
            <a:ext cx="2160000" cy="5040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Font typeface="Montserrat"/>
              <a:buNone/>
              <a:defRPr sz="1400">
                <a:solidFill>
                  <a:schemeClr val="dk1"/>
                </a:solidFill>
                <a:latin typeface="Montserrat Medium"/>
                <a:ea typeface="Montserrat Medium"/>
                <a:cs typeface="Montserrat Medium"/>
                <a:sym typeface="Montserrat Medium"/>
              </a:defRPr>
            </a:lvl1pPr>
            <a:lvl2pPr lvl="1" algn="ctr"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2pPr>
            <a:lvl3pPr lvl="2" algn="ctr"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3pPr>
            <a:lvl4pPr lvl="3" algn="ctr"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4pPr>
            <a:lvl5pPr lvl="4" algn="ctr"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5pPr>
            <a:lvl6pPr lvl="5" algn="ctr"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6pPr>
            <a:lvl7pPr lvl="6" algn="ctr"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7pPr>
            <a:lvl8pPr lvl="7" algn="ctr"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8pPr>
            <a:lvl9pPr lvl="8" algn="ctr"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9pPr>
          </a:lstStyle>
          <a:p>
            <a:endParaRPr/>
          </a:p>
        </p:txBody>
      </p:sp>
      <p:sp>
        <p:nvSpPr>
          <p:cNvPr id="408" name="Google Shape;408;p32"/>
          <p:cNvSpPr txBox="1">
            <a:spLocks noGrp="1"/>
          </p:cNvSpPr>
          <p:nvPr>
            <p:ph type="title" idx="15" hasCustomPrompt="1"/>
          </p:nvPr>
        </p:nvSpPr>
        <p:spPr>
          <a:xfrm>
            <a:off x="6250945" y="1576800"/>
            <a:ext cx="2160000" cy="3384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3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r>
              <a:t>xx%</a:t>
            </a:r>
          </a:p>
        </p:txBody>
      </p:sp>
      <p:grpSp>
        <p:nvGrpSpPr>
          <p:cNvPr id="409" name="Google Shape;409;p32"/>
          <p:cNvGrpSpPr/>
          <p:nvPr/>
        </p:nvGrpSpPr>
        <p:grpSpPr>
          <a:xfrm flipH="1">
            <a:off x="7275625" y="4039702"/>
            <a:ext cx="2968094" cy="1367225"/>
            <a:chOff x="-1098750" y="4039702"/>
            <a:chExt cx="2968094" cy="1367225"/>
          </a:xfrm>
        </p:grpSpPr>
        <p:sp>
          <p:nvSpPr>
            <p:cNvPr id="410" name="Google Shape;410;p32"/>
            <p:cNvSpPr/>
            <p:nvPr/>
          </p:nvSpPr>
          <p:spPr>
            <a:xfrm>
              <a:off x="-768" y="4411350"/>
              <a:ext cx="1870112" cy="732352"/>
            </a:xfrm>
            <a:custGeom>
              <a:avLst/>
              <a:gdLst/>
              <a:ahLst/>
              <a:cxnLst/>
              <a:rect l="l" t="t" r="r" b="b"/>
              <a:pathLst>
                <a:path w="58441" h="22886" extrusionOk="0">
                  <a:moveTo>
                    <a:pt x="43747" y="14765"/>
                  </a:moveTo>
                  <a:cubicBezTo>
                    <a:pt x="42890" y="14765"/>
                    <a:pt x="42033" y="14813"/>
                    <a:pt x="41175" y="14980"/>
                  </a:cubicBezTo>
                  <a:cubicBezTo>
                    <a:pt x="36936" y="15742"/>
                    <a:pt x="32364" y="18742"/>
                    <a:pt x="26530" y="18742"/>
                  </a:cubicBezTo>
                  <a:cubicBezTo>
                    <a:pt x="22148" y="18742"/>
                    <a:pt x="17075" y="17051"/>
                    <a:pt x="10931" y="11479"/>
                  </a:cubicBezTo>
                  <a:cubicBezTo>
                    <a:pt x="7716" y="8574"/>
                    <a:pt x="4144" y="4096"/>
                    <a:pt x="0" y="0"/>
                  </a:cubicBezTo>
                  <a:lnTo>
                    <a:pt x="0" y="22886"/>
                  </a:lnTo>
                  <a:lnTo>
                    <a:pt x="58441" y="22886"/>
                  </a:lnTo>
                  <a:cubicBezTo>
                    <a:pt x="55297" y="18004"/>
                    <a:pt x="49558" y="14765"/>
                    <a:pt x="43747" y="14765"/>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32"/>
            <p:cNvSpPr/>
            <p:nvPr/>
          </p:nvSpPr>
          <p:spPr>
            <a:xfrm>
              <a:off x="0" y="4772566"/>
              <a:ext cx="1454784" cy="370400"/>
            </a:xfrm>
            <a:custGeom>
              <a:avLst/>
              <a:gdLst/>
              <a:ahLst/>
              <a:cxnLst/>
              <a:rect l="l" t="t" r="r" b="b"/>
              <a:pathLst>
                <a:path w="45462" h="11575" extrusionOk="0">
                  <a:moveTo>
                    <a:pt x="2215" y="7549"/>
                  </a:moveTo>
                  <a:cubicBezTo>
                    <a:pt x="1453" y="8669"/>
                    <a:pt x="714" y="9907"/>
                    <a:pt x="0" y="11122"/>
                  </a:cubicBezTo>
                  <a:lnTo>
                    <a:pt x="0" y="11574"/>
                  </a:lnTo>
                  <a:lnTo>
                    <a:pt x="45462" y="11574"/>
                  </a:lnTo>
                  <a:cubicBezTo>
                    <a:pt x="35412" y="10241"/>
                    <a:pt x="24410" y="0"/>
                    <a:pt x="14503" y="0"/>
                  </a:cubicBezTo>
                  <a:cubicBezTo>
                    <a:pt x="10145" y="24"/>
                    <a:pt x="5977" y="1977"/>
                    <a:pt x="2215" y="7549"/>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32"/>
            <p:cNvSpPr/>
            <p:nvPr/>
          </p:nvSpPr>
          <p:spPr>
            <a:xfrm>
              <a:off x="-1098750" y="4039702"/>
              <a:ext cx="2137400" cy="1367225"/>
            </a:xfrm>
            <a:custGeom>
              <a:avLst/>
              <a:gdLst/>
              <a:ahLst/>
              <a:cxnLst/>
              <a:rect l="l" t="t" r="r" b="b"/>
              <a:pathLst>
                <a:path w="85496" h="54689" fill="none" extrusionOk="0">
                  <a:moveTo>
                    <a:pt x="1" y="10141"/>
                  </a:moveTo>
                  <a:cubicBezTo>
                    <a:pt x="9862" y="7973"/>
                    <a:pt x="18114" y="17694"/>
                    <a:pt x="14267" y="26820"/>
                  </a:cubicBezTo>
                  <a:cubicBezTo>
                    <a:pt x="12379" y="31226"/>
                    <a:pt x="7868" y="30666"/>
                    <a:pt x="8812" y="25142"/>
                  </a:cubicBezTo>
                  <a:cubicBezTo>
                    <a:pt x="13044" y="0"/>
                    <a:pt x="82838" y="1434"/>
                    <a:pt x="71998" y="25561"/>
                  </a:cubicBezTo>
                  <a:cubicBezTo>
                    <a:pt x="67557" y="35457"/>
                    <a:pt x="65529" y="38429"/>
                    <a:pt x="67277" y="44269"/>
                  </a:cubicBezTo>
                  <a:cubicBezTo>
                    <a:pt x="69515" y="51682"/>
                    <a:pt x="78642" y="54689"/>
                    <a:pt x="85495" y="54689"/>
                  </a:cubicBezTo>
                </a:path>
              </a:pathLst>
            </a:custGeom>
            <a:noFill/>
            <a:ln w="19050" cap="flat" cmpd="sng">
              <a:solidFill>
                <a:schemeClr val="dk1"/>
              </a:solidFill>
              <a:prstDash val="dash"/>
              <a:miter lim="3496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3" name="Google Shape;413;p32"/>
          <p:cNvGrpSpPr/>
          <p:nvPr/>
        </p:nvGrpSpPr>
        <p:grpSpPr>
          <a:xfrm>
            <a:off x="-685800" y="-389250"/>
            <a:ext cx="3340456" cy="1711650"/>
            <a:chOff x="-685800" y="-389250"/>
            <a:chExt cx="3340456" cy="1711650"/>
          </a:xfrm>
        </p:grpSpPr>
        <p:sp>
          <p:nvSpPr>
            <p:cNvPr id="414" name="Google Shape;414;p32"/>
            <p:cNvSpPr/>
            <p:nvPr/>
          </p:nvSpPr>
          <p:spPr>
            <a:xfrm>
              <a:off x="-384" y="534"/>
              <a:ext cx="2655040" cy="1253632"/>
            </a:xfrm>
            <a:custGeom>
              <a:avLst/>
              <a:gdLst/>
              <a:ahLst/>
              <a:cxnLst/>
              <a:rect l="l" t="t" r="r" b="b"/>
              <a:pathLst>
                <a:path w="82970" h="39176" extrusionOk="0">
                  <a:moveTo>
                    <a:pt x="929" y="39175"/>
                  </a:moveTo>
                  <a:cubicBezTo>
                    <a:pt x="14122" y="39175"/>
                    <a:pt x="23719" y="23958"/>
                    <a:pt x="31292" y="17123"/>
                  </a:cubicBezTo>
                  <a:cubicBezTo>
                    <a:pt x="37698" y="11313"/>
                    <a:pt x="42961" y="9598"/>
                    <a:pt x="47510" y="9598"/>
                  </a:cubicBezTo>
                  <a:cubicBezTo>
                    <a:pt x="53583" y="9598"/>
                    <a:pt x="58345" y="12718"/>
                    <a:pt x="62751" y="13527"/>
                  </a:cubicBezTo>
                  <a:cubicBezTo>
                    <a:pt x="63656" y="13670"/>
                    <a:pt x="64537" y="13766"/>
                    <a:pt x="65442" y="13766"/>
                  </a:cubicBezTo>
                  <a:cubicBezTo>
                    <a:pt x="73420" y="13766"/>
                    <a:pt x="81231" y="7860"/>
                    <a:pt x="82970" y="1"/>
                  </a:cubicBezTo>
                  <a:lnTo>
                    <a:pt x="0" y="1"/>
                  </a:lnTo>
                  <a:lnTo>
                    <a:pt x="0" y="39175"/>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2"/>
            <p:cNvSpPr/>
            <p:nvPr/>
          </p:nvSpPr>
          <p:spPr>
            <a:xfrm>
              <a:off x="-384" y="-202"/>
              <a:ext cx="1463936" cy="707200"/>
            </a:xfrm>
            <a:custGeom>
              <a:avLst/>
              <a:gdLst/>
              <a:ahLst/>
              <a:cxnLst/>
              <a:rect l="l" t="t" r="r" b="b"/>
              <a:pathLst>
                <a:path w="45748" h="22100" extrusionOk="0">
                  <a:moveTo>
                    <a:pt x="0" y="19028"/>
                  </a:moveTo>
                  <a:cubicBezTo>
                    <a:pt x="2524" y="20957"/>
                    <a:pt x="5311" y="22100"/>
                    <a:pt x="7811" y="22100"/>
                  </a:cubicBezTo>
                  <a:cubicBezTo>
                    <a:pt x="9954" y="22100"/>
                    <a:pt x="11883" y="21266"/>
                    <a:pt x="13217" y="19433"/>
                  </a:cubicBezTo>
                  <a:cubicBezTo>
                    <a:pt x="14717" y="17408"/>
                    <a:pt x="14670" y="14360"/>
                    <a:pt x="17051" y="13122"/>
                  </a:cubicBezTo>
                  <a:cubicBezTo>
                    <a:pt x="17718" y="12764"/>
                    <a:pt x="18432" y="12622"/>
                    <a:pt x="19123" y="12622"/>
                  </a:cubicBezTo>
                  <a:cubicBezTo>
                    <a:pt x="21790" y="12622"/>
                    <a:pt x="24553" y="14741"/>
                    <a:pt x="26410" y="15527"/>
                  </a:cubicBezTo>
                  <a:cubicBezTo>
                    <a:pt x="28125" y="16313"/>
                    <a:pt x="29911" y="16670"/>
                    <a:pt x="31626" y="16670"/>
                  </a:cubicBezTo>
                  <a:cubicBezTo>
                    <a:pt x="39294" y="16670"/>
                    <a:pt x="45748" y="9621"/>
                    <a:pt x="42247" y="2620"/>
                  </a:cubicBezTo>
                  <a:lnTo>
                    <a:pt x="40604" y="0"/>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2"/>
            <p:cNvSpPr/>
            <p:nvPr/>
          </p:nvSpPr>
          <p:spPr>
            <a:xfrm>
              <a:off x="-685800" y="-389250"/>
              <a:ext cx="2235275" cy="1711650"/>
            </a:xfrm>
            <a:custGeom>
              <a:avLst/>
              <a:gdLst/>
              <a:ahLst/>
              <a:cxnLst/>
              <a:rect l="l" t="t" r="r" b="b"/>
              <a:pathLst>
                <a:path w="89411" h="68466" fill="none" extrusionOk="0">
                  <a:moveTo>
                    <a:pt x="0" y="24652"/>
                  </a:moveTo>
                  <a:cubicBezTo>
                    <a:pt x="3811" y="19721"/>
                    <a:pt x="15281" y="21854"/>
                    <a:pt x="12448" y="38743"/>
                  </a:cubicBezTo>
                  <a:cubicBezTo>
                    <a:pt x="11679" y="43359"/>
                    <a:pt x="7728" y="59759"/>
                    <a:pt x="18358" y="63640"/>
                  </a:cubicBezTo>
                  <a:cubicBezTo>
                    <a:pt x="31610" y="68465"/>
                    <a:pt x="41821" y="53919"/>
                    <a:pt x="35387" y="45947"/>
                  </a:cubicBezTo>
                  <a:cubicBezTo>
                    <a:pt x="33289" y="43324"/>
                    <a:pt x="27659" y="45107"/>
                    <a:pt x="29932" y="51402"/>
                  </a:cubicBezTo>
                  <a:cubicBezTo>
                    <a:pt x="31330" y="55248"/>
                    <a:pt x="35841" y="58290"/>
                    <a:pt x="41925" y="58150"/>
                  </a:cubicBezTo>
                  <a:cubicBezTo>
                    <a:pt x="70074" y="57486"/>
                    <a:pt x="68920" y="8497"/>
                    <a:pt x="89411" y="0"/>
                  </a:cubicBezTo>
                </a:path>
              </a:pathLst>
            </a:custGeom>
            <a:noFill/>
            <a:ln w="19050" cap="flat" cmpd="sng">
              <a:solidFill>
                <a:schemeClr val="dk1"/>
              </a:solidFill>
              <a:prstDash val="dash"/>
              <a:miter lim="3496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hanks">
  <p:cSld name="CUSTOM_7">
    <p:spTree>
      <p:nvGrpSpPr>
        <p:cNvPr id="1" name="Shape 417"/>
        <p:cNvGrpSpPr/>
        <p:nvPr/>
      </p:nvGrpSpPr>
      <p:grpSpPr>
        <a:xfrm>
          <a:off x="0" y="0"/>
          <a:ext cx="0" cy="0"/>
          <a:chOff x="0" y="0"/>
          <a:chExt cx="0" cy="0"/>
        </a:xfrm>
      </p:grpSpPr>
      <p:sp>
        <p:nvSpPr>
          <p:cNvPr id="418" name="Google Shape;418;p33"/>
          <p:cNvSpPr txBox="1">
            <a:spLocks noGrp="1"/>
          </p:cNvSpPr>
          <p:nvPr>
            <p:ph type="ctrTitle"/>
          </p:nvPr>
        </p:nvSpPr>
        <p:spPr>
          <a:xfrm>
            <a:off x="2797650" y="540000"/>
            <a:ext cx="3548700" cy="857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200"/>
              <a:buNone/>
              <a:defRPr sz="7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419" name="Google Shape;419;p33"/>
          <p:cNvSpPr txBox="1">
            <a:spLocks noGrp="1"/>
          </p:cNvSpPr>
          <p:nvPr>
            <p:ph type="subTitle" idx="1"/>
          </p:nvPr>
        </p:nvSpPr>
        <p:spPr>
          <a:xfrm>
            <a:off x="2797650" y="1385900"/>
            <a:ext cx="3548700" cy="12972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1pPr>
            <a:lvl2pPr lvl="1" algn="ctr" rtl="0">
              <a:lnSpc>
                <a:spcPct val="100000"/>
              </a:lnSpc>
              <a:spcBef>
                <a:spcPts val="0"/>
              </a:spcBef>
              <a:spcAft>
                <a:spcPts val="0"/>
              </a:spcAft>
              <a:buClr>
                <a:schemeClr val="dk1"/>
              </a:buClr>
              <a:buSzPts val="1800"/>
              <a:buNone/>
              <a:defRPr sz="1800">
                <a:solidFill>
                  <a:schemeClr val="dk1"/>
                </a:solidFill>
              </a:defRPr>
            </a:lvl2pPr>
            <a:lvl3pPr lvl="2" algn="ctr" rtl="0">
              <a:lnSpc>
                <a:spcPct val="100000"/>
              </a:lnSpc>
              <a:spcBef>
                <a:spcPts val="0"/>
              </a:spcBef>
              <a:spcAft>
                <a:spcPts val="0"/>
              </a:spcAft>
              <a:buClr>
                <a:schemeClr val="dk1"/>
              </a:buClr>
              <a:buSzPts val="1800"/>
              <a:buNone/>
              <a:defRPr sz="1800">
                <a:solidFill>
                  <a:schemeClr val="dk1"/>
                </a:solidFill>
              </a:defRPr>
            </a:lvl3pPr>
            <a:lvl4pPr lvl="3" algn="ctr" rtl="0">
              <a:lnSpc>
                <a:spcPct val="100000"/>
              </a:lnSpc>
              <a:spcBef>
                <a:spcPts val="0"/>
              </a:spcBef>
              <a:spcAft>
                <a:spcPts val="0"/>
              </a:spcAft>
              <a:buClr>
                <a:schemeClr val="dk1"/>
              </a:buClr>
              <a:buSzPts val="1800"/>
              <a:buNone/>
              <a:defRPr sz="1800">
                <a:solidFill>
                  <a:schemeClr val="dk1"/>
                </a:solidFill>
              </a:defRPr>
            </a:lvl4pPr>
            <a:lvl5pPr lvl="4" algn="ctr" rtl="0">
              <a:lnSpc>
                <a:spcPct val="100000"/>
              </a:lnSpc>
              <a:spcBef>
                <a:spcPts val="0"/>
              </a:spcBef>
              <a:spcAft>
                <a:spcPts val="0"/>
              </a:spcAft>
              <a:buClr>
                <a:schemeClr val="dk1"/>
              </a:buClr>
              <a:buSzPts val="1800"/>
              <a:buNone/>
              <a:defRPr sz="1800">
                <a:solidFill>
                  <a:schemeClr val="dk1"/>
                </a:solidFill>
              </a:defRPr>
            </a:lvl5pPr>
            <a:lvl6pPr lvl="5" algn="ctr" rtl="0">
              <a:lnSpc>
                <a:spcPct val="100000"/>
              </a:lnSpc>
              <a:spcBef>
                <a:spcPts val="0"/>
              </a:spcBef>
              <a:spcAft>
                <a:spcPts val="0"/>
              </a:spcAft>
              <a:buClr>
                <a:schemeClr val="dk1"/>
              </a:buClr>
              <a:buSzPts val="1800"/>
              <a:buNone/>
              <a:defRPr sz="1800">
                <a:solidFill>
                  <a:schemeClr val="dk1"/>
                </a:solidFill>
              </a:defRPr>
            </a:lvl6pPr>
            <a:lvl7pPr lvl="6" algn="ctr" rtl="0">
              <a:lnSpc>
                <a:spcPct val="100000"/>
              </a:lnSpc>
              <a:spcBef>
                <a:spcPts val="0"/>
              </a:spcBef>
              <a:spcAft>
                <a:spcPts val="0"/>
              </a:spcAft>
              <a:buClr>
                <a:schemeClr val="dk1"/>
              </a:buClr>
              <a:buSzPts val="1800"/>
              <a:buNone/>
              <a:defRPr sz="1800">
                <a:solidFill>
                  <a:schemeClr val="dk1"/>
                </a:solidFill>
              </a:defRPr>
            </a:lvl7pPr>
            <a:lvl8pPr lvl="7" algn="ctr" rtl="0">
              <a:lnSpc>
                <a:spcPct val="100000"/>
              </a:lnSpc>
              <a:spcBef>
                <a:spcPts val="0"/>
              </a:spcBef>
              <a:spcAft>
                <a:spcPts val="0"/>
              </a:spcAft>
              <a:buClr>
                <a:schemeClr val="dk1"/>
              </a:buClr>
              <a:buSzPts val="1800"/>
              <a:buNone/>
              <a:defRPr sz="1800">
                <a:solidFill>
                  <a:schemeClr val="dk1"/>
                </a:solidFill>
              </a:defRPr>
            </a:lvl8pPr>
            <a:lvl9pPr lvl="8" algn="ctr" rtl="0">
              <a:lnSpc>
                <a:spcPct val="100000"/>
              </a:lnSpc>
              <a:spcBef>
                <a:spcPts val="0"/>
              </a:spcBef>
              <a:spcAft>
                <a:spcPts val="0"/>
              </a:spcAft>
              <a:buClr>
                <a:schemeClr val="dk1"/>
              </a:buClr>
              <a:buSzPts val="1800"/>
              <a:buNone/>
              <a:defRPr sz="1800">
                <a:solidFill>
                  <a:schemeClr val="dk1"/>
                </a:solidFill>
              </a:defRPr>
            </a:lvl9pPr>
          </a:lstStyle>
          <a:p>
            <a:endParaRPr/>
          </a:p>
        </p:txBody>
      </p:sp>
      <p:sp>
        <p:nvSpPr>
          <p:cNvPr id="420" name="Google Shape;420;p33"/>
          <p:cNvSpPr txBox="1"/>
          <p:nvPr/>
        </p:nvSpPr>
        <p:spPr>
          <a:xfrm>
            <a:off x="1943100" y="3761100"/>
            <a:ext cx="5257800" cy="504000"/>
          </a:xfrm>
          <a:prstGeom prst="rect">
            <a:avLst/>
          </a:prstGeom>
          <a:noFill/>
          <a:ln>
            <a:noFill/>
          </a:ln>
        </p:spPr>
        <p:txBody>
          <a:bodyPr spcFirstLastPara="1" wrap="square" lIns="0" tIns="91425" rIns="0" bIns="91425" anchor="t" anchorCtr="0">
            <a:noAutofit/>
          </a:bodyPr>
          <a:lstStyle/>
          <a:p>
            <a:pPr marL="0" lvl="0" indent="0" algn="ctr" rtl="0">
              <a:lnSpc>
                <a:spcPct val="100000"/>
              </a:lnSpc>
              <a:spcBef>
                <a:spcPts val="300"/>
              </a:spcBef>
              <a:spcAft>
                <a:spcPts val="0"/>
              </a:spcAft>
              <a:buNone/>
            </a:pPr>
            <a:r>
              <a:rPr lang="en" sz="1200" b="1">
                <a:solidFill>
                  <a:schemeClr val="dk1"/>
                </a:solidFill>
                <a:latin typeface="Montserrat"/>
                <a:ea typeface="Montserrat"/>
                <a:cs typeface="Montserrat"/>
                <a:sym typeface="Montserrat"/>
              </a:rPr>
              <a:t>CREDITS:</a:t>
            </a:r>
            <a:r>
              <a:rPr lang="en" sz="1200">
                <a:solidFill>
                  <a:schemeClr val="dk1"/>
                </a:solidFill>
                <a:latin typeface="Montserrat"/>
                <a:ea typeface="Montserrat"/>
                <a:cs typeface="Montserrat"/>
                <a:sym typeface="Montserrat"/>
              </a:rPr>
              <a:t> </a:t>
            </a:r>
            <a:r>
              <a:rPr lang="en" sz="1200">
                <a:solidFill>
                  <a:schemeClr val="dk1"/>
                </a:solidFill>
                <a:latin typeface="Montserrat Medium"/>
                <a:ea typeface="Montserrat Medium"/>
                <a:cs typeface="Montserrat Medium"/>
                <a:sym typeface="Montserrat Medium"/>
              </a:rPr>
              <a:t>This presentation template was created by</a:t>
            </a:r>
            <a:r>
              <a:rPr lang="en" sz="1200">
                <a:solidFill>
                  <a:schemeClr val="dk1"/>
                </a:solidFill>
                <a:latin typeface="Montserrat"/>
                <a:ea typeface="Montserrat"/>
                <a:cs typeface="Montserrat"/>
                <a:sym typeface="Montserrat"/>
              </a:rPr>
              <a:t> </a:t>
            </a:r>
            <a:r>
              <a:rPr lang="en" sz="1200" b="1">
                <a:solidFill>
                  <a:schemeClr val="dk1"/>
                </a:solidFill>
                <a:uFill>
                  <a:noFill/>
                </a:uFill>
                <a:latin typeface="Montserrat"/>
                <a:ea typeface="Montserrat"/>
                <a:cs typeface="Montserrat"/>
                <a:sym typeface="Montserrat"/>
                <a:hlinkClick r:id="rId2">
                  <a:extLst>
                    <a:ext uri="{A12FA001-AC4F-418D-AE19-62706E023703}">
                      <ahyp:hlinkClr xmlns:ahyp="http://schemas.microsoft.com/office/drawing/2018/hyperlinkcolor" val="tx"/>
                    </a:ext>
                  </a:extLst>
                </a:hlinkClick>
              </a:rPr>
              <a:t>Slidesgo</a:t>
            </a:r>
            <a:r>
              <a:rPr lang="en" sz="1200">
                <a:solidFill>
                  <a:schemeClr val="dk1"/>
                </a:solidFill>
                <a:latin typeface="Montserrat"/>
                <a:ea typeface="Montserrat"/>
                <a:cs typeface="Montserrat"/>
                <a:sym typeface="Montserrat"/>
              </a:rPr>
              <a:t>, </a:t>
            </a:r>
            <a:r>
              <a:rPr lang="en" sz="1200">
                <a:solidFill>
                  <a:schemeClr val="dk1"/>
                </a:solidFill>
                <a:latin typeface="Montserrat Medium"/>
                <a:ea typeface="Montserrat Medium"/>
                <a:cs typeface="Montserrat Medium"/>
                <a:sym typeface="Montserrat Medium"/>
              </a:rPr>
              <a:t>including icons by </a:t>
            </a:r>
            <a:r>
              <a:rPr lang="en" sz="1200" b="1">
                <a:solidFill>
                  <a:schemeClr val="dk1"/>
                </a:solidFill>
                <a:uFill>
                  <a:noFill/>
                </a:uFill>
                <a:latin typeface="Montserrat"/>
                <a:ea typeface="Montserrat"/>
                <a:cs typeface="Montserrat"/>
                <a:sym typeface="Montserrat"/>
                <a:hlinkClick r:id="rId3">
                  <a:extLst>
                    <a:ext uri="{A12FA001-AC4F-418D-AE19-62706E023703}">
                      <ahyp:hlinkClr xmlns:ahyp="http://schemas.microsoft.com/office/drawing/2018/hyperlinkcolor" val="tx"/>
                    </a:ext>
                  </a:extLst>
                </a:hlinkClick>
              </a:rPr>
              <a:t>Flaticon</a:t>
            </a:r>
            <a:r>
              <a:rPr lang="en" sz="1200">
                <a:solidFill>
                  <a:schemeClr val="dk1"/>
                </a:solidFill>
                <a:latin typeface="Montserrat Medium"/>
                <a:ea typeface="Montserrat Medium"/>
                <a:cs typeface="Montserrat Medium"/>
                <a:sym typeface="Montserrat Medium"/>
              </a:rPr>
              <a:t>, infographics &amp; images by </a:t>
            </a:r>
            <a:r>
              <a:rPr lang="en" sz="1200" b="1">
                <a:solidFill>
                  <a:schemeClr val="dk1"/>
                </a:solidFill>
                <a:uFill>
                  <a:noFill/>
                </a:uFill>
                <a:latin typeface="Montserrat"/>
                <a:ea typeface="Montserrat"/>
                <a:cs typeface="Montserrat"/>
                <a:sym typeface="Montserrat"/>
                <a:hlinkClick r:id="rId4">
                  <a:extLst>
                    <a:ext uri="{A12FA001-AC4F-418D-AE19-62706E023703}">
                      <ahyp:hlinkClr xmlns:ahyp="http://schemas.microsoft.com/office/drawing/2018/hyperlinkcolor" val="tx"/>
                    </a:ext>
                  </a:extLst>
                </a:hlinkClick>
              </a:rPr>
              <a:t>Freepik</a:t>
            </a:r>
            <a:endParaRPr sz="1200" b="1">
              <a:solidFill>
                <a:schemeClr val="dk1"/>
              </a:solidFill>
              <a:latin typeface="Montserrat"/>
              <a:ea typeface="Montserrat"/>
              <a:cs typeface="Montserrat"/>
              <a:sym typeface="Montserrat"/>
            </a:endParaRPr>
          </a:p>
        </p:txBody>
      </p:sp>
      <p:sp>
        <p:nvSpPr>
          <p:cNvPr id="421" name="Google Shape;421;p33"/>
          <p:cNvSpPr/>
          <p:nvPr/>
        </p:nvSpPr>
        <p:spPr>
          <a:xfrm>
            <a:off x="-384" y="-2106"/>
            <a:ext cx="3863680" cy="1092032"/>
          </a:xfrm>
          <a:custGeom>
            <a:avLst/>
            <a:gdLst/>
            <a:ahLst/>
            <a:cxnLst/>
            <a:rect l="l" t="t" r="r" b="b"/>
            <a:pathLst>
              <a:path w="120740" h="34126" extrusionOk="0">
                <a:moveTo>
                  <a:pt x="0" y="0"/>
                </a:moveTo>
                <a:lnTo>
                  <a:pt x="0" y="33793"/>
                </a:lnTo>
                <a:cubicBezTo>
                  <a:pt x="1024" y="34031"/>
                  <a:pt x="1977" y="34126"/>
                  <a:pt x="2882" y="34126"/>
                </a:cubicBezTo>
                <a:cubicBezTo>
                  <a:pt x="14955" y="34126"/>
                  <a:pt x="20600" y="15717"/>
                  <a:pt x="28006" y="9192"/>
                </a:cubicBezTo>
                <a:cubicBezTo>
                  <a:pt x="33245" y="4620"/>
                  <a:pt x="39437" y="3001"/>
                  <a:pt x="45819" y="3001"/>
                </a:cubicBezTo>
                <a:cubicBezTo>
                  <a:pt x="57060" y="3001"/>
                  <a:pt x="68848" y="8073"/>
                  <a:pt x="76611" y="10740"/>
                </a:cubicBezTo>
                <a:cubicBezTo>
                  <a:pt x="84518" y="13431"/>
                  <a:pt x="91209" y="14574"/>
                  <a:pt x="96854" y="14574"/>
                </a:cubicBezTo>
                <a:cubicBezTo>
                  <a:pt x="110976" y="14574"/>
                  <a:pt x="118382" y="7502"/>
                  <a:pt x="120739" y="0"/>
                </a:cubicBez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3"/>
          <p:cNvSpPr/>
          <p:nvPr/>
        </p:nvSpPr>
        <p:spPr>
          <a:xfrm>
            <a:off x="-384" y="-2106"/>
            <a:ext cx="1838880" cy="700352"/>
          </a:xfrm>
          <a:custGeom>
            <a:avLst/>
            <a:gdLst/>
            <a:ahLst/>
            <a:cxnLst/>
            <a:rect l="l" t="t" r="r" b="b"/>
            <a:pathLst>
              <a:path w="57465" h="21886" extrusionOk="0">
                <a:moveTo>
                  <a:pt x="0" y="0"/>
                </a:moveTo>
                <a:lnTo>
                  <a:pt x="0" y="21885"/>
                </a:lnTo>
                <a:lnTo>
                  <a:pt x="476" y="21885"/>
                </a:lnTo>
                <a:cubicBezTo>
                  <a:pt x="19194" y="21885"/>
                  <a:pt x="34841" y="4739"/>
                  <a:pt x="574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3"/>
          <p:cNvSpPr/>
          <p:nvPr/>
        </p:nvSpPr>
        <p:spPr>
          <a:xfrm>
            <a:off x="-222216" y="-938650"/>
            <a:ext cx="3853625" cy="1847000"/>
          </a:xfrm>
          <a:custGeom>
            <a:avLst/>
            <a:gdLst/>
            <a:ahLst/>
            <a:cxnLst/>
            <a:rect l="l" t="t" r="r" b="b"/>
            <a:pathLst>
              <a:path w="154145" h="73880" fill="none" extrusionOk="0">
                <a:moveTo>
                  <a:pt x="1" y="37585"/>
                </a:moveTo>
                <a:cubicBezTo>
                  <a:pt x="21587" y="71085"/>
                  <a:pt x="57298" y="73879"/>
                  <a:pt x="74493" y="54657"/>
                </a:cubicBezTo>
                <a:cubicBezTo>
                  <a:pt x="77564" y="51218"/>
                  <a:pt x="79406" y="46735"/>
                  <a:pt x="76336" y="43757"/>
                </a:cubicBezTo>
                <a:cubicBezTo>
                  <a:pt x="73357" y="40840"/>
                  <a:pt x="67584" y="44002"/>
                  <a:pt x="67523" y="48209"/>
                </a:cubicBezTo>
                <a:cubicBezTo>
                  <a:pt x="67431" y="52385"/>
                  <a:pt x="71638" y="55671"/>
                  <a:pt x="75814" y="55978"/>
                </a:cubicBezTo>
                <a:cubicBezTo>
                  <a:pt x="84442" y="56592"/>
                  <a:pt x="90614" y="48240"/>
                  <a:pt x="97584" y="44586"/>
                </a:cubicBezTo>
                <a:cubicBezTo>
                  <a:pt x="112108" y="36909"/>
                  <a:pt x="114718" y="51986"/>
                  <a:pt x="121289" y="55978"/>
                </a:cubicBezTo>
                <a:cubicBezTo>
                  <a:pt x="138976" y="66756"/>
                  <a:pt x="154145" y="29264"/>
                  <a:pt x="137134" y="1"/>
                </a:cubicBezTo>
              </a:path>
            </a:pathLst>
          </a:custGeom>
          <a:noFill/>
          <a:ln w="19050" cap="flat" cmpd="sng">
            <a:solidFill>
              <a:schemeClr val="dk1"/>
            </a:solidFill>
            <a:prstDash val="dash"/>
            <a:miter lim="307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3"/>
          <p:cNvSpPr/>
          <p:nvPr/>
        </p:nvSpPr>
        <p:spPr>
          <a:xfrm>
            <a:off x="6332352" y="3884390"/>
            <a:ext cx="2812032" cy="1256672"/>
          </a:xfrm>
          <a:custGeom>
            <a:avLst/>
            <a:gdLst/>
            <a:ahLst/>
            <a:cxnLst/>
            <a:rect l="l" t="t" r="r" b="b"/>
            <a:pathLst>
              <a:path w="87876" h="39271" extrusionOk="0">
                <a:moveTo>
                  <a:pt x="87876" y="0"/>
                </a:moveTo>
                <a:cubicBezTo>
                  <a:pt x="75992" y="4406"/>
                  <a:pt x="71777" y="20862"/>
                  <a:pt x="60108" y="26315"/>
                </a:cubicBezTo>
                <a:cubicBezTo>
                  <a:pt x="56893" y="27815"/>
                  <a:pt x="53488" y="28316"/>
                  <a:pt x="50011" y="28316"/>
                </a:cubicBezTo>
                <a:cubicBezTo>
                  <a:pt x="42366" y="28316"/>
                  <a:pt x="34246" y="25815"/>
                  <a:pt x="26387" y="25815"/>
                </a:cubicBezTo>
                <a:lnTo>
                  <a:pt x="25387" y="25815"/>
                </a:lnTo>
                <a:cubicBezTo>
                  <a:pt x="15456" y="26101"/>
                  <a:pt x="5906" y="31340"/>
                  <a:pt x="0" y="39270"/>
                </a:cubicBezTo>
                <a:lnTo>
                  <a:pt x="87876" y="39270"/>
                </a:lnTo>
                <a:lnTo>
                  <a:pt x="878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Background">
  <p:cSld name="CUSTOM_8">
    <p:spTree>
      <p:nvGrpSpPr>
        <p:cNvPr id="1" name="Shape 425"/>
        <p:cNvGrpSpPr/>
        <p:nvPr/>
      </p:nvGrpSpPr>
      <p:grpSpPr>
        <a:xfrm>
          <a:off x="0" y="0"/>
          <a:ext cx="0" cy="0"/>
          <a:chOff x="0" y="0"/>
          <a:chExt cx="0" cy="0"/>
        </a:xfrm>
      </p:grpSpPr>
      <p:grpSp>
        <p:nvGrpSpPr>
          <p:cNvPr id="426" name="Google Shape;426;p34"/>
          <p:cNvGrpSpPr/>
          <p:nvPr/>
        </p:nvGrpSpPr>
        <p:grpSpPr>
          <a:xfrm flipH="1">
            <a:off x="7275625" y="4039702"/>
            <a:ext cx="2968094" cy="1367225"/>
            <a:chOff x="-1098750" y="4039702"/>
            <a:chExt cx="2968094" cy="1367225"/>
          </a:xfrm>
        </p:grpSpPr>
        <p:sp>
          <p:nvSpPr>
            <p:cNvPr id="427" name="Google Shape;427;p34"/>
            <p:cNvSpPr/>
            <p:nvPr/>
          </p:nvSpPr>
          <p:spPr>
            <a:xfrm>
              <a:off x="-768" y="4411350"/>
              <a:ext cx="1870112" cy="732352"/>
            </a:xfrm>
            <a:custGeom>
              <a:avLst/>
              <a:gdLst/>
              <a:ahLst/>
              <a:cxnLst/>
              <a:rect l="l" t="t" r="r" b="b"/>
              <a:pathLst>
                <a:path w="58441" h="22886" extrusionOk="0">
                  <a:moveTo>
                    <a:pt x="43747" y="14765"/>
                  </a:moveTo>
                  <a:cubicBezTo>
                    <a:pt x="42890" y="14765"/>
                    <a:pt x="42033" y="14813"/>
                    <a:pt x="41175" y="14980"/>
                  </a:cubicBezTo>
                  <a:cubicBezTo>
                    <a:pt x="36936" y="15742"/>
                    <a:pt x="32364" y="18742"/>
                    <a:pt x="26530" y="18742"/>
                  </a:cubicBezTo>
                  <a:cubicBezTo>
                    <a:pt x="22148" y="18742"/>
                    <a:pt x="17075" y="17051"/>
                    <a:pt x="10931" y="11479"/>
                  </a:cubicBezTo>
                  <a:cubicBezTo>
                    <a:pt x="7716" y="8574"/>
                    <a:pt x="4144" y="4096"/>
                    <a:pt x="0" y="0"/>
                  </a:cubicBezTo>
                  <a:lnTo>
                    <a:pt x="0" y="22886"/>
                  </a:lnTo>
                  <a:lnTo>
                    <a:pt x="58441" y="22886"/>
                  </a:lnTo>
                  <a:cubicBezTo>
                    <a:pt x="55297" y="18004"/>
                    <a:pt x="49558" y="14765"/>
                    <a:pt x="43747" y="14765"/>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4"/>
            <p:cNvSpPr/>
            <p:nvPr/>
          </p:nvSpPr>
          <p:spPr>
            <a:xfrm>
              <a:off x="0" y="4772566"/>
              <a:ext cx="1454784" cy="370400"/>
            </a:xfrm>
            <a:custGeom>
              <a:avLst/>
              <a:gdLst/>
              <a:ahLst/>
              <a:cxnLst/>
              <a:rect l="l" t="t" r="r" b="b"/>
              <a:pathLst>
                <a:path w="45462" h="11575" extrusionOk="0">
                  <a:moveTo>
                    <a:pt x="2215" y="7549"/>
                  </a:moveTo>
                  <a:cubicBezTo>
                    <a:pt x="1453" y="8669"/>
                    <a:pt x="714" y="9907"/>
                    <a:pt x="0" y="11122"/>
                  </a:cubicBezTo>
                  <a:lnTo>
                    <a:pt x="0" y="11574"/>
                  </a:lnTo>
                  <a:lnTo>
                    <a:pt x="45462" y="11574"/>
                  </a:lnTo>
                  <a:cubicBezTo>
                    <a:pt x="35412" y="10241"/>
                    <a:pt x="24410" y="0"/>
                    <a:pt x="14503" y="0"/>
                  </a:cubicBezTo>
                  <a:cubicBezTo>
                    <a:pt x="10145" y="24"/>
                    <a:pt x="5977" y="1977"/>
                    <a:pt x="2215" y="7549"/>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4"/>
            <p:cNvSpPr/>
            <p:nvPr/>
          </p:nvSpPr>
          <p:spPr>
            <a:xfrm>
              <a:off x="-1098750" y="4039702"/>
              <a:ext cx="2137400" cy="1367225"/>
            </a:xfrm>
            <a:custGeom>
              <a:avLst/>
              <a:gdLst/>
              <a:ahLst/>
              <a:cxnLst/>
              <a:rect l="l" t="t" r="r" b="b"/>
              <a:pathLst>
                <a:path w="85496" h="54689" fill="none" extrusionOk="0">
                  <a:moveTo>
                    <a:pt x="1" y="10141"/>
                  </a:moveTo>
                  <a:cubicBezTo>
                    <a:pt x="9862" y="7973"/>
                    <a:pt x="18114" y="17694"/>
                    <a:pt x="14267" y="26820"/>
                  </a:cubicBezTo>
                  <a:cubicBezTo>
                    <a:pt x="12379" y="31226"/>
                    <a:pt x="7868" y="30666"/>
                    <a:pt x="8812" y="25142"/>
                  </a:cubicBezTo>
                  <a:cubicBezTo>
                    <a:pt x="13044" y="0"/>
                    <a:pt x="82838" y="1434"/>
                    <a:pt x="71998" y="25561"/>
                  </a:cubicBezTo>
                  <a:cubicBezTo>
                    <a:pt x="67557" y="35457"/>
                    <a:pt x="65529" y="38429"/>
                    <a:pt x="67277" y="44269"/>
                  </a:cubicBezTo>
                  <a:cubicBezTo>
                    <a:pt x="69515" y="51682"/>
                    <a:pt x="78642" y="54689"/>
                    <a:pt x="85495" y="54689"/>
                  </a:cubicBezTo>
                </a:path>
              </a:pathLst>
            </a:custGeom>
            <a:noFill/>
            <a:ln w="19050" cap="flat" cmpd="sng">
              <a:solidFill>
                <a:schemeClr val="dk1"/>
              </a:solidFill>
              <a:prstDash val="dash"/>
              <a:miter lim="3496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 name="Google Shape;430;p34"/>
          <p:cNvGrpSpPr/>
          <p:nvPr/>
        </p:nvGrpSpPr>
        <p:grpSpPr>
          <a:xfrm>
            <a:off x="-685800" y="-389250"/>
            <a:ext cx="3340456" cy="1711650"/>
            <a:chOff x="-685800" y="-389250"/>
            <a:chExt cx="3340456" cy="1711650"/>
          </a:xfrm>
        </p:grpSpPr>
        <p:sp>
          <p:nvSpPr>
            <p:cNvPr id="431" name="Google Shape;431;p34"/>
            <p:cNvSpPr/>
            <p:nvPr/>
          </p:nvSpPr>
          <p:spPr>
            <a:xfrm>
              <a:off x="-384" y="534"/>
              <a:ext cx="2655040" cy="1253632"/>
            </a:xfrm>
            <a:custGeom>
              <a:avLst/>
              <a:gdLst/>
              <a:ahLst/>
              <a:cxnLst/>
              <a:rect l="l" t="t" r="r" b="b"/>
              <a:pathLst>
                <a:path w="82970" h="39176" extrusionOk="0">
                  <a:moveTo>
                    <a:pt x="929" y="39175"/>
                  </a:moveTo>
                  <a:cubicBezTo>
                    <a:pt x="14122" y="39175"/>
                    <a:pt x="23719" y="23958"/>
                    <a:pt x="31292" y="17123"/>
                  </a:cubicBezTo>
                  <a:cubicBezTo>
                    <a:pt x="37698" y="11313"/>
                    <a:pt x="42961" y="9598"/>
                    <a:pt x="47510" y="9598"/>
                  </a:cubicBezTo>
                  <a:cubicBezTo>
                    <a:pt x="53583" y="9598"/>
                    <a:pt x="58345" y="12718"/>
                    <a:pt x="62751" y="13527"/>
                  </a:cubicBezTo>
                  <a:cubicBezTo>
                    <a:pt x="63656" y="13670"/>
                    <a:pt x="64537" y="13766"/>
                    <a:pt x="65442" y="13766"/>
                  </a:cubicBezTo>
                  <a:cubicBezTo>
                    <a:pt x="73420" y="13766"/>
                    <a:pt x="81231" y="7860"/>
                    <a:pt x="82970" y="1"/>
                  </a:cubicBezTo>
                  <a:lnTo>
                    <a:pt x="0" y="1"/>
                  </a:lnTo>
                  <a:lnTo>
                    <a:pt x="0" y="39175"/>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4"/>
            <p:cNvSpPr/>
            <p:nvPr/>
          </p:nvSpPr>
          <p:spPr>
            <a:xfrm>
              <a:off x="-384" y="-202"/>
              <a:ext cx="1463936" cy="707200"/>
            </a:xfrm>
            <a:custGeom>
              <a:avLst/>
              <a:gdLst/>
              <a:ahLst/>
              <a:cxnLst/>
              <a:rect l="l" t="t" r="r" b="b"/>
              <a:pathLst>
                <a:path w="45748" h="22100" extrusionOk="0">
                  <a:moveTo>
                    <a:pt x="0" y="19028"/>
                  </a:moveTo>
                  <a:cubicBezTo>
                    <a:pt x="2524" y="20957"/>
                    <a:pt x="5311" y="22100"/>
                    <a:pt x="7811" y="22100"/>
                  </a:cubicBezTo>
                  <a:cubicBezTo>
                    <a:pt x="9954" y="22100"/>
                    <a:pt x="11883" y="21266"/>
                    <a:pt x="13217" y="19433"/>
                  </a:cubicBezTo>
                  <a:cubicBezTo>
                    <a:pt x="14717" y="17408"/>
                    <a:pt x="14670" y="14360"/>
                    <a:pt x="17051" y="13122"/>
                  </a:cubicBezTo>
                  <a:cubicBezTo>
                    <a:pt x="17718" y="12764"/>
                    <a:pt x="18432" y="12622"/>
                    <a:pt x="19123" y="12622"/>
                  </a:cubicBezTo>
                  <a:cubicBezTo>
                    <a:pt x="21790" y="12622"/>
                    <a:pt x="24553" y="14741"/>
                    <a:pt x="26410" y="15527"/>
                  </a:cubicBezTo>
                  <a:cubicBezTo>
                    <a:pt x="28125" y="16313"/>
                    <a:pt x="29911" y="16670"/>
                    <a:pt x="31626" y="16670"/>
                  </a:cubicBezTo>
                  <a:cubicBezTo>
                    <a:pt x="39294" y="16670"/>
                    <a:pt x="45748" y="9621"/>
                    <a:pt x="42247" y="2620"/>
                  </a:cubicBezTo>
                  <a:lnTo>
                    <a:pt x="40604" y="0"/>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4"/>
            <p:cNvSpPr/>
            <p:nvPr/>
          </p:nvSpPr>
          <p:spPr>
            <a:xfrm>
              <a:off x="-685800" y="-389250"/>
              <a:ext cx="2235275" cy="1711650"/>
            </a:xfrm>
            <a:custGeom>
              <a:avLst/>
              <a:gdLst/>
              <a:ahLst/>
              <a:cxnLst/>
              <a:rect l="l" t="t" r="r" b="b"/>
              <a:pathLst>
                <a:path w="89411" h="68466" fill="none" extrusionOk="0">
                  <a:moveTo>
                    <a:pt x="0" y="24652"/>
                  </a:moveTo>
                  <a:cubicBezTo>
                    <a:pt x="3811" y="19721"/>
                    <a:pt x="15281" y="21854"/>
                    <a:pt x="12448" y="38743"/>
                  </a:cubicBezTo>
                  <a:cubicBezTo>
                    <a:pt x="11679" y="43359"/>
                    <a:pt x="7728" y="59759"/>
                    <a:pt x="18358" y="63640"/>
                  </a:cubicBezTo>
                  <a:cubicBezTo>
                    <a:pt x="31610" y="68465"/>
                    <a:pt x="41821" y="53919"/>
                    <a:pt x="35387" y="45947"/>
                  </a:cubicBezTo>
                  <a:cubicBezTo>
                    <a:pt x="33289" y="43324"/>
                    <a:pt x="27659" y="45107"/>
                    <a:pt x="29932" y="51402"/>
                  </a:cubicBezTo>
                  <a:cubicBezTo>
                    <a:pt x="31330" y="55248"/>
                    <a:pt x="35841" y="58290"/>
                    <a:pt x="41925" y="58150"/>
                  </a:cubicBezTo>
                  <a:cubicBezTo>
                    <a:pt x="70074" y="57486"/>
                    <a:pt x="68920" y="8497"/>
                    <a:pt x="89411" y="0"/>
                  </a:cubicBezTo>
                </a:path>
              </a:pathLst>
            </a:custGeom>
            <a:noFill/>
            <a:ln w="19050" cap="flat" cmpd="sng">
              <a:solidFill>
                <a:schemeClr val="dk1"/>
              </a:solidFill>
              <a:prstDash val="dash"/>
              <a:miter lim="3496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Background 1">
  <p:cSld name="CUSTOM_8_1">
    <p:spTree>
      <p:nvGrpSpPr>
        <p:cNvPr id="1" name="Shape 434"/>
        <p:cNvGrpSpPr/>
        <p:nvPr/>
      </p:nvGrpSpPr>
      <p:grpSpPr>
        <a:xfrm>
          <a:off x="0" y="0"/>
          <a:ext cx="0" cy="0"/>
          <a:chOff x="0" y="0"/>
          <a:chExt cx="0" cy="0"/>
        </a:xfrm>
      </p:grpSpPr>
      <p:grpSp>
        <p:nvGrpSpPr>
          <p:cNvPr id="435" name="Google Shape;435;p35"/>
          <p:cNvGrpSpPr/>
          <p:nvPr/>
        </p:nvGrpSpPr>
        <p:grpSpPr>
          <a:xfrm>
            <a:off x="-349034" y="3365875"/>
            <a:ext cx="3617930" cy="2207688"/>
            <a:chOff x="-349034" y="3365875"/>
            <a:chExt cx="3617930" cy="2207688"/>
          </a:xfrm>
        </p:grpSpPr>
        <p:sp>
          <p:nvSpPr>
            <p:cNvPr id="436" name="Google Shape;436;p35"/>
            <p:cNvSpPr/>
            <p:nvPr/>
          </p:nvSpPr>
          <p:spPr>
            <a:xfrm>
              <a:off x="-384" y="3964790"/>
              <a:ext cx="1534816" cy="1178912"/>
            </a:xfrm>
            <a:custGeom>
              <a:avLst/>
              <a:gdLst/>
              <a:ahLst/>
              <a:cxnLst/>
              <a:rect l="l" t="t" r="r" b="b"/>
              <a:pathLst>
                <a:path w="47963" h="36841" extrusionOk="0">
                  <a:moveTo>
                    <a:pt x="0" y="0"/>
                  </a:moveTo>
                  <a:lnTo>
                    <a:pt x="0" y="36841"/>
                  </a:lnTo>
                  <a:lnTo>
                    <a:pt x="47962" y="36841"/>
                  </a:lnTo>
                  <a:cubicBezTo>
                    <a:pt x="23957" y="30744"/>
                    <a:pt x="15575" y="6930"/>
                    <a:pt x="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35"/>
            <p:cNvSpPr/>
            <p:nvPr/>
          </p:nvSpPr>
          <p:spPr>
            <a:xfrm>
              <a:off x="-384" y="4585846"/>
              <a:ext cx="3269280" cy="557856"/>
            </a:xfrm>
            <a:custGeom>
              <a:avLst/>
              <a:gdLst/>
              <a:ahLst/>
              <a:cxnLst/>
              <a:rect l="l" t="t" r="r" b="b"/>
              <a:pathLst>
                <a:path w="102165" h="17433" extrusionOk="0">
                  <a:moveTo>
                    <a:pt x="86589" y="1906"/>
                  </a:moveTo>
                  <a:cubicBezTo>
                    <a:pt x="85280" y="1358"/>
                    <a:pt x="83946" y="1144"/>
                    <a:pt x="82517" y="1144"/>
                  </a:cubicBezTo>
                  <a:cubicBezTo>
                    <a:pt x="76516" y="1144"/>
                    <a:pt x="69729" y="5407"/>
                    <a:pt x="63847" y="9169"/>
                  </a:cubicBezTo>
                  <a:cubicBezTo>
                    <a:pt x="57583" y="13146"/>
                    <a:pt x="52178" y="14670"/>
                    <a:pt x="47367" y="14670"/>
                  </a:cubicBezTo>
                  <a:cubicBezTo>
                    <a:pt x="34745" y="14670"/>
                    <a:pt x="25958" y="4311"/>
                    <a:pt x="15027" y="858"/>
                  </a:cubicBezTo>
                  <a:cubicBezTo>
                    <a:pt x="13217" y="263"/>
                    <a:pt x="11312" y="1"/>
                    <a:pt x="9407" y="1"/>
                  </a:cubicBezTo>
                  <a:cubicBezTo>
                    <a:pt x="6192" y="1"/>
                    <a:pt x="2953" y="787"/>
                    <a:pt x="0" y="2192"/>
                  </a:cubicBezTo>
                  <a:lnTo>
                    <a:pt x="0" y="17433"/>
                  </a:lnTo>
                  <a:lnTo>
                    <a:pt x="102164" y="17433"/>
                  </a:lnTo>
                  <a:cubicBezTo>
                    <a:pt x="94210" y="11979"/>
                    <a:pt x="94091" y="4907"/>
                    <a:pt x="86589" y="190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35"/>
            <p:cNvSpPr/>
            <p:nvPr/>
          </p:nvSpPr>
          <p:spPr>
            <a:xfrm flipH="1">
              <a:off x="-349034" y="3365875"/>
              <a:ext cx="2375653" cy="2207688"/>
            </a:xfrm>
            <a:custGeom>
              <a:avLst/>
              <a:gdLst/>
              <a:ahLst/>
              <a:cxnLst/>
              <a:rect l="l" t="t" r="r" b="b"/>
              <a:pathLst>
                <a:path w="147236" h="136826" fill="none" extrusionOk="0">
                  <a:moveTo>
                    <a:pt x="147236" y="26254"/>
                  </a:moveTo>
                  <a:cubicBezTo>
                    <a:pt x="141064" y="18700"/>
                    <a:pt x="126479" y="0"/>
                    <a:pt x="109130" y="7062"/>
                  </a:cubicBezTo>
                  <a:cubicBezTo>
                    <a:pt x="99089" y="11146"/>
                    <a:pt x="93961" y="23674"/>
                    <a:pt x="95650" y="34391"/>
                  </a:cubicBezTo>
                  <a:cubicBezTo>
                    <a:pt x="98997" y="55823"/>
                    <a:pt x="121105" y="71698"/>
                    <a:pt x="121351" y="93776"/>
                  </a:cubicBezTo>
                  <a:cubicBezTo>
                    <a:pt x="121627" y="121841"/>
                    <a:pt x="87636" y="136826"/>
                    <a:pt x="67032" y="117604"/>
                  </a:cubicBezTo>
                  <a:cubicBezTo>
                    <a:pt x="59110" y="110234"/>
                    <a:pt x="55118" y="99088"/>
                    <a:pt x="46213" y="93008"/>
                  </a:cubicBezTo>
                  <a:cubicBezTo>
                    <a:pt x="27544" y="80143"/>
                    <a:pt x="1" y="95526"/>
                    <a:pt x="124" y="123346"/>
                  </a:cubicBezTo>
                </a:path>
              </a:pathLst>
            </a:custGeom>
            <a:noFill/>
            <a:ln w="19050" cap="flat" cmpd="sng">
              <a:solidFill>
                <a:schemeClr val="dk1"/>
              </a:solidFill>
              <a:prstDash val="dash"/>
              <a:miter lim="307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 name="Google Shape;439;p35"/>
          <p:cNvGrpSpPr/>
          <p:nvPr/>
        </p:nvGrpSpPr>
        <p:grpSpPr>
          <a:xfrm>
            <a:off x="5707456" y="-287475"/>
            <a:ext cx="3567113" cy="2207688"/>
            <a:chOff x="5707456" y="-287475"/>
            <a:chExt cx="3567113" cy="2207688"/>
          </a:xfrm>
        </p:grpSpPr>
        <p:sp>
          <p:nvSpPr>
            <p:cNvPr id="440" name="Google Shape;440;p35"/>
            <p:cNvSpPr/>
            <p:nvPr/>
          </p:nvSpPr>
          <p:spPr>
            <a:xfrm>
              <a:off x="5707456" y="-202"/>
              <a:ext cx="3436928" cy="602048"/>
            </a:xfrm>
            <a:custGeom>
              <a:avLst/>
              <a:gdLst/>
              <a:ahLst/>
              <a:cxnLst/>
              <a:rect l="l" t="t" r="r" b="b"/>
              <a:pathLst>
                <a:path w="107404" h="18814" extrusionOk="0">
                  <a:moveTo>
                    <a:pt x="17766" y="16908"/>
                  </a:moveTo>
                  <a:cubicBezTo>
                    <a:pt x="19076" y="17432"/>
                    <a:pt x="20433" y="17646"/>
                    <a:pt x="21862" y="17646"/>
                  </a:cubicBezTo>
                  <a:cubicBezTo>
                    <a:pt x="27863" y="17646"/>
                    <a:pt x="34651" y="13407"/>
                    <a:pt x="40509" y="9645"/>
                  </a:cubicBezTo>
                  <a:cubicBezTo>
                    <a:pt x="46796" y="5668"/>
                    <a:pt x="52178" y="4144"/>
                    <a:pt x="57012" y="4144"/>
                  </a:cubicBezTo>
                  <a:cubicBezTo>
                    <a:pt x="69634" y="4144"/>
                    <a:pt x="78422" y="14503"/>
                    <a:pt x="89329" y="17956"/>
                  </a:cubicBezTo>
                  <a:cubicBezTo>
                    <a:pt x="91162" y="18551"/>
                    <a:pt x="93068" y="18813"/>
                    <a:pt x="94973" y="18813"/>
                  </a:cubicBezTo>
                  <a:cubicBezTo>
                    <a:pt x="99307" y="18813"/>
                    <a:pt x="103713" y="17361"/>
                    <a:pt x="107404" y="14908"/>
                  </a:cubicBezTo>
                  <a:lnTo>
                    <a:pt x="107404" y="0"/>
                  </a:lnTo>
                  <a:lnTo>
                    <a:pt x="0" y="0"/>
                  </a:lnTo>
                  <a:cubicBezTo>
                    <a:pt x="10217" y="5573"/>
                    <a:pt x="9622" y="13646"/>
                    <a:pt x="17766" y="16908"/>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35"/>
            <p:cNvSpPr/>
            <p:nvPr/>
          </p:nvSpPr>
          <p:spPr>
            <a:xfrm>
              <a:off x="7181280" y="-202"/>
              <a:ext cx="1963104" cy="895424"/>
            </a:xfrm>
            <a:custGeom>
              <a:avLst/>
              <a:gdLst/>
              <a:ahLst/>
              <a:cxnLst/>
              <a:rect l="l" t="t" r="r" b="b"/>
              <a:pathLst>
                <a:path w="61347" h="27982" extrusionOk="0">
                  <a:moveTo>
                    <a:pt x="61347" y="0"/>
                  </a:moveTo>
                  <a:lnTo>
                    <a:pt x="6693" y="0"/>
                  </a:lnTo>
                  <a:lnTo>
                    <a:pt x="4406" y="3667"/>
                  </a:lnTo>
                  <a:cubicBezTo>
                    <a:pt x="1" y="12407"/>
                    <a:pt x="8050" y="21219"/>
                    <a:pt x="17671" y="21219"/>
                  </a:cubicBezTo>
                  <a:cubicBezTo>
                    <a:pt x="19814" y="21219"/>
                    <a:pt x="22029" y="20790"/>
                    <a:pt x="24196" y="19814"/>
                  </a:cubicBezTo>
                  <a:cubicBezTo>
                    <a:pt x="26482" y="18813"/>
                    <a:pt x="29959" y="16170"/>
                    <a:pt x="33317" y="16170"/>
                  </a:cubicBezTo>
                  <a:cubicBezTo>
                    <a:pt x="34175" y="16170"/>
                    <a:pt x="35032" y="16337"/>
                    <a:pt x="35865" y="16789"/>
                  </a:cubicBezTo>
                  <a:cubicBezTo>
                    <a:pt x="38842" y="18313"/>
                    <a:pt x="38795" y="22124"/>
                    <a:pt x="40652" y="24648"/>
                  </a:cubicBezTo>
                  <a:cubicBezTo>
                    <a:pt x="42367" y="26934"/>
                    <a:pt x="44748" y="27982"/>
                    <a:pt x="47439" y="27982"/>
                  </a:cubicBezTo>
                  <a:cubicBezTo>
                    <a:pt x="51988" y="27982"/>
                    <a:pt x="57346" y="25005"/>
                    <a:pt x="61323" y="20099"/>
                  </a:cubicBezTo>
                  <a:lnTo>
                    <a:pt x="6132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35"/>
            <p:cNvSpPr/>
            <p:nvPr/>
          </p:nvSpPr>
          <p:spPr>
            <a:xfrm rot="10800000" flipH="1">
              <a:off x="6898916" y="-287475"/>
              <a:ext cx="2375653" cy="2207688"/>
            </a:xfrm>
            <a:custGeom>
              <a:avLst/>
              <a:gdLst/>
              <a:ahLst/>
              <a:cxnLst/>
              <a:rect l="l" t="t" r="r" b="b"/>
              <a:pathLst>
                <a:path w="147236" h="136826" fill="none" extrusionOk="0">
                  <a:moveTo>
                    <a:pt x="147236" y="26254"/>
                  </a:moveTo>
                  <a:cubicBezTo>
                    <a:pt x="141064" y="18700"/>
                    <a:pt x="126479" y="0"/>
                    <a:pt x="109130" y="7062"/>
                  </a:cubicBezTo>
                  <a:cubicBezTo>
                    <a:pt x="99089" y="11146"/>
                    <a:pt x="93961" y="23674"/>
                    <a:pt x="95650" y="34391"/>
                  </a:cubicBezTo>
                  <a:cubicBezTo>
                    <a:pt x="98997" y="55823"/>
                    <a:pt x="121105" y="71698"/>
                    <a:pt x="121351" y="93776"/>
                  </a:cubicBezTo>
                  <a:cubicBezTo>
                    <a:pt x="121627" y="121841"/>
                    <a:pt x="87636" y="136826"/>
                    <a:pt x="67032" y="117604"/>
                  </a:cubicBezTo>
                  <a:cubicBezTo>
                    <a:pt x="59110" y="110234"/>
                    <a:pt x="55118" y="99088"/>
                    <a:pt x="46213" y="93008"/>
                  </a:cubicBezTo>
                  <a:cubicBezTo>
                    <a:pt x="27544" y="80143"/>
                    <a:pt x="1" y="95526"/>
                    <a:pt x="124" y="123346"/>
                  </a:cubicBezTo>
                </a:path>
              </a:pathLst>
            </a:custGeom>
            <a:noFill/>
            <a:ln w="19050" cap="flat" cmpd="sng">
              <a:solidFill>
                <a:schemeClr val="dk1"/>
              </a:solidFill>
              <a:prstDash val="dash"/>
              <a:miter lim="307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hanks">
  <p:cSld name="CUSTOM_7">
    <p:spTree>
      <p:nvGrpSpPr>
        <p:cNvPr id="1" name="Shape 446"/>
        <p:cNvGrpSpPr/>
        <p:nvPr/>
      </p:nvGrpSpPr>
      <p:grpSpPr>
        <a:xfrm>
          <a:off x="0" y="0"/>
          <a:ext cx="0" cy="0"/>
          <a:chOff x="0" y="0"/>
          <a:chExt cx="0" cy="0"/>
        </a:xfrm>
      </p:grpSpPr>
      <p:sp>
        <p:nvSpPr>
          <p:cNvPr id="447" name="Google Shape;447;p37"/>
          <p:cNvSpPr txBox="1">
            <a:spLocks noGrp="1"/>
          </p:cNvSpPr>
          <p:nvPr>
            <p:ph type="ctrTitle"/>
          </p:nvPr>
        </p:nvSpPr>
        <p:spPr>
          <a:xfrm>
            <a:off x="2797650" y="540000"/>
            <a:ext cx="3548700" cy="8574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5200"/>
              <a:buNone/>
              <a:defRPr sz="7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448" name="Google Shape;448;p37"/>
          <p:cNvSpPr txBox="1">
            <a:spLocks noGrp="1"/>
          </p:cNvSpPr>
          <p:nvPr>
            <p:ph type="subTitle" idx="1"/>
          </p:nvPr>
        </p:nvSpPr>
        <p:spPr>
          <a:xfrm>
            <a:off x="2797650" y="1385900"/>
            <a:ext cx="3548700" cy="12972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1pPr>
            <a:lvl2pPr lvl="1" algn="ctr">
              <a:lnSpc>
                <a:spcPct val="100000"/>
              </a:lnSpc>
              <a:spcBef>
                <a:spcPts val="0"/>
              </a:spcBef>
              <a:spcAft>
                <a:spcPts val="0"/>
              </a:spcAft>
              <a:buClr>
                <a:schemeClr val="dk1"/>
              </a:buClr>
              <a:buSzPts val="1800"/>
              <a:buNone/>
              <a:defRPr sz="1800">
                <a:solidFill>
                  <a:schemeClr val="dk1"/>
                </a:solidFill>
              </a:defRPr>
            </a:lvl2pPr>
            <a:lvl3pPr lvl="2" algn="ctr">
              <a:lnSpc>
                <a:spcPct val="100000"/>
              </a:lnSpc>
              <a:spcBef>
                <a:spcPts val="0"/>
              </a:spcBef>
              <a:spcAft>
                <a:spcPts val="0"/>
              </a:spcAft>
              <a:buClr>
                <a:schemeClr val="dk1"/>
              </a:buClr>
              <a:buSzPts val="1800"/>
              <a:buNone/>
              <a:defRPr sz="1800">
                <a:solidFill>
                  <a:schemeClr val="dk1"/>
                </a:solidFill>
              </a:defRPr>
            </a:lvl3pPr>
            <a:lvl4pPr lvl="3" algn="ctr">
              <a:lnSpc>
                <a:spcPct val="100000"/>
              </a:lnSpc>
              <a:spcBef>
                <a:spcPts val="0"/>
              </a:spcBef>
              <a:spcAft>
                <a:spcPts val="0"/>
              </a:spcAft>
              <a:buClr>
                <a:schemeClr val="dk1"/>
              </a:buClr>
              <a:buSzPts val="1800"/>
              <a:buNone/>
              <a:defRPr sz="1800">
                <a:solidFill>
                  <a:schemeClr val="dk1"/>
                </a:solidFill>
              </a:defRPr>
            </a:lvl4pPr>
            <a:lvl5pPr lvl="4" algn="ctr">
              <a:lnSpc>
                <a:spcPct val="100000"/>
              </a:lnSpc>
              <a:spcBef>
                <a:spcPts val="0"/>
              </a:spcBef>
              <a:spcAft>
                <a:spcPts val="0"/>
              </a:spcAft>
              <a:buClr>
                <a:schemeClr val="dk1"/>
              </a:buClr>
              <a:buSzPts val="1800"/>
              <a:buNone/>
              <a:defRPr sz="1800">
                <a:solidFill>
                  <a:schemeClr val="dk1"/>
                </a:solidFill>
              </a:defRPr>
            </a:lvl5pPr>
            <a:lvl6pPr lvl="5" algn="ctr">
              <a:lnSpc>
                <a:spcPct val="100000"/>
              </a:lnSpc>
              <a:spcBef>
                <a:spcPts val="0"/>
              </a:spcBef>
              <a:spcAft>
                <a:spcPts val="0"/>
              </a:spcAft>
              <a:buClr>
                <a:schemeClr val="dk1"/>
              </a:buClr>
              <a:buSzPts val="1800"/>
              <a:buNone/>
              <a:defRPr sz="1800">
                <a:solidFill>
                  <a:schemeClr val="dk1"/>
                </a:solidFill>
              </a:defRPr>
            </a:lvl6pPr>
            <a:lvl7pPr lvl="6" algn="ctr">
              <a:lnSpc>
                <a:spcPct val="100000"/>
              </a:lnSpc>
              <a:spcBef>
                <a:spcPts val="0"/>
              </a:spcBef>
              <a:spcAft>
                <a:spcPts val="0"/>
              </a:spcAft>
              <a:buClr>
                <a:schemeClr val="dk1"/>
              </a:buClr>
              <a:buSzPts val="1800"/>
              <a:buNone/>
              <a:defRPr sz="1800">
                <a:solidFill>
                  <a:schemeClr val="dk1"/>
                </a:solidFill>
              </a:defRPr>
            </a:lvl7pPr>
            <a:lvl8pPr lvl="7" algn="ctr">
              <a:lnSpc>
                <a:spcPct val="100000"/>
              </a:lnSpc>
              <a:spcBef>
                <a:spcPts val="0"/>
              </a:spcBef>
              <a:spcAft>
                <a:spcPts val="0"/>
              </a:spcAft>
              <a:buClr>
                <a:schemeClr val="dk1"/>
              </a:buClr>
              <a:buSzPts val="1800"/>
              <a:buNone/>
              <a:defRPr sz="1800">
                <a:solidFill>
                  <a:schemeClr val="dk1"/>
                </a:solidFill>
              </a:defRPr>
            </a:lvl8pPr>
            <a:lvl9pPr lvl="8" algn="ctr">
              <a:lnSpc>
                <a:spcPct val="100000"/>
              </a:lnSpc>
              <a:spcBef>
                <a:spcPts val="0"/>
              </a:spcBef>
              <a:spcAft>
                <a:spcPts val="0"/>
              </a:spcAft>
              <a:buClr>
                <a:schemeClr val="dk1"/>
              </a:buClr>
              <a:buSzPts val="1800"/>
              <a:buNone/>
              <a:defRPr sz="1800">
                <a:solidFill>
                  <a:schemeClr val="dk1"/>
                </a:solidFill>
              </a:defRPr>
            </a:lvl9pPr>
          </a:lstStyle>
          <a:p>
            <a:endParaRPr/>
          </a:p>
        </p:txBody>
      </p:sp>
      <p:sp>
        <p:nvSpPr>
          <p:cNvPr id="449" name="Google Shape;449;p37"/>
          <p:cNvSpPr txBox="1"/>
          <p:nvPr/>
        </p:nvSpPr>
        <p:spPr>
          <a:xfrm>
            <a:off x="1943100" y="3761100"/>
            <a:ext cx="5257800" cy="504000"/>
          </a:xfrm>
          <a:prstGeom prst="rect">
            <a:avLst/>
          </a:prstGeom>
          <a:noFill/>
          <a:ln>
            <a:noFill/>
          </a:ln>
        </p:spPr>
        <p:txBody>
          <a:bodyPr spcFirstLastPara="1" wrap="square" lIns="0" tIns="91425" rIns="0" bIns="91425" anchor="t" anchorCtr="0">
            <a:noAutofit/>
          </a:bodyPr>
          <a:lstStyle/>
          <a:p>
            <a:pPr marL="0" marR="0" lvl="0" indent="0" algn="ctr" rtl="0">
              <a:lnSpc>
                <a:spcPct val="100000"/>
              </a:lnSpc>
              <a:spcBef>
                <a:spcPts val="300"/>
              </a:spcBef>
              <a:spcAft>
                <a:spcPts val="0"/>
              </a:spcAft>
              <a:buClr>
                <a:srgbClr val="000000"/>
              </a:buClr>
              <a:buSzPts val="1200"/>
              <a:buFont typeface="Arial"/>
              <a:buNone/>
            </a:pPr>
            <a:r>
              <a:rPr lang="en" sz="1200" b="1" i="0" u="none" strike="noStrike" cap="none">
                <a:solidFill>
                  <a:schemeClr val="dk1"/>
                </a:solidFill>
                <a:latin typeface="Montserrat"/>
                <a:ea typeface="Montserrat"/>
                <a:cs typeface="Montserrat"/>
                <a:sym typeface="Montserrat"/>
              </a:rPr>
              <a:t>CREDITS:</a:t>
            </a:r>
            <a:r>
              <a:rPr lang="en" sz="1200" b="0" i="0" u="none" strike="noStrike" cap="none">
                <a:solidFill>
                  <a:schemeClr val="dk1"/>
                </a:solidFill>
                <a:latin typeface="Montserrat"/>
                <a:ea typeface="Montserrat"/>
                <a:cs typeface="Montserrat"/>
                <a:sym typeface="Montserrat"/>
              </a:rPr>
              <a:t> </a:t>
            </a:r>
            <a:r>
              <a:rPr lang="en" sz="1200" b="0" i="0" u="none" strike="noStrike" cap="none">
                <a:solidFill>
                  <a:schemeClr val="dk1"/>
                </a:solidFill>
                <a:latin typeface="Montserrat Medium"/>
                <a:ea typeface="Montserrat Medium"/>
                <a:cs typeface="Montserrat Medium"/>
                <a:sym typeface="Montserrat Medium"/>
              </a:rPr>
              <a:t>This presentation template was created by</a:t>
            </a:r>
            <a:r>
              <a:rPr lang="en" sz="1200" b="0" i="0" u="none" strike="noStrike" cap="none">
                <a:solidFill>
                  <a:schemeClr val="dk1"/>
                </a:solidFill>
                <a:latin typeface="Montserrat"/>
                <a:ea typeface="Montserrat"/>
                <a:cs typeface="Montserrat"/>
                <a:sym typeface="Montserrat"/>
              </a:rPr>
              <a:t> </a:t>
            </a:r>
            <a:r>
              <a:rPr lang="en" sz="1200" b="1" i="0" u="none" strike="noStrike" cap="none">
                <a:solidFill>
                  <a:schemeClr val="hlink"/>
                </a:solidFill>
                <a:uFill>
                  <a:noFill/>
                </a:uFill>
                <a:latin typeface="Montserrat"/>
                <a:ea typeface="Montserrat"/>
                <a:cs typeface="Montserrat"/>
                <a:sym typeface="Montserrat"/>
                <a:hlinkClick r:id="rId2"/>
              </a:rPr>
              <a:t>Slidesgo</a:t>
            </a:r>
            <a:r>
              <a:rPr lang="en" sz="1200" b="0" i="0" u="none" strike="noStrike" cap="none">
                <a:solidFill>
                  <a:schemeClr val="dk1"/>
                </a:solidFill>
                <a:latin typeface="Montserrat"/>
                <a:ea typeface="Montserrat"/>
                <a:cs typeface="Montserrat"/>
                <a:sym typeface="Montserrat"/>
              </a:rPr>
              <a:t>, </a:t>
            </a:r>
            <a:r>
              <a:rPr lang="en" sz="1200" b="0" i="0" u="none" strike="noStrike" cap="none">
                <a:solidFill>
                  <a:schemeClr val="dk1"/>
                </a:solidFill>
                <a:latin typeface="Montserrat Medium"/>
                <a:ea typeface="Montserrat Medium"/>
                <a:cs typeface="Montserrat Medium"/>
                <a:sym typeface="Montserrat Medium"/>
              </a:rPr>
              <a:t>including icons by </a:t>
            </a:r>
            <a:r>
              <a:rPr lang="en" sz="1200" b="1" i="0" u="none" strike="noStrike" cap="none">
                <a:solidFill>
                  <a:schemeClr val="hlink"/>
                </a:solidFill>
                <a:uFill>
                  <a:noFill/>
                </a:uFill>
                <a:latin typeface="Montserrat"/>
                <a:ea typeface="Montserrat"/>
                <a:cs typeface="Montserrat"/>
                <a:sym typeface="Montserrat"/>
                <a:hlinkClick r:id="rId3"/>
              </a:rPr>
              <a:t>Flaticon</a:t>
            </a:r>
            <a:r>
              <a:rPr lang="en" sz="1200" b="0" i="0" u="none" strike="noStrike" cap="none">
                <a:solidFill>
                  <a:schemeClr val="dk1"/>
                </a:solidFill>
                <a:latin typeface="Montserrat Medium"/>
                <a:ea typeface="Montserrat Medium"/>
                <a:cs typeface="Montserrat Medium"/>
                <a:sym typeface="Montserrat Medium"/>
              </a:rPr>
              <a:t>, infographics &amp; images by </a:t>
            </a:r>
            <a:r>
              <a:rPr lang="en" sz="1200" b="1" i="0" u="none" strike="noStrike" cap="none">
                <a:solidFill>
                  <a:schemeClr val="hlink"/>
                </a:solidFill>
                <a:uFill>
                  <a:noFill/>
                </a:uFill>
                <a:latin typeface="Montserrat"/>
                <a:ea typeface="Montserrat"/>
                <a:cs typeface="Montserrat"/>
                <a:sym typeface="Montserrat"/>
                <a:hlinkClick r:id="rId4"/>
              </a:rPr>
              <a:t>Freepik</a:t>
            </a:r>
            <a:endParaRPr sz="1200" b="1" i="0" u="none" strike="noStrike" cap="none">
              <a:solidFill>
                <a:schemeClr val="dk1"/>
              </a:solidFill>
              <a:latin typeface="Montserrat"/>
              <a:ea typeface="Montserrat"/>
              <a:cs typeface="Montserrat"/>
              <a:sym typeface="Montserrat"/>
            </a:endParaRPr>
          </a:p>
        </p:txBody>
      </p:sp>
      <p:sp>
        <p:nvSpPr>
          <p:cNvPr id="450" name="Google Shape;450;p37"/>
          <p:cNvSpPr/>
          <p:nvPr/>
        </p:nvSpPr>
        <p:spPr>
          <a:xfrm>
            <a:off x="-384" y="-2106"/>
            <a:ext cx="3863680" cy="1092032"/>
          </a:xfrm>
          <a:custGeom>
            <a:avLst/>
            <a:gdLst/>
            <a:ahLst/>
            <a:cxnLst/>
            <a:rect l="l" t="t" r="r" b="b"/>
            <a:pathLst>
              <a:path w="120740" h="34126" extrusionOk="0">
                <a:moveTo>
                  <a:pt x="0" y="0"/>
                </a:moveTo>
                <a:lnTo>
                  <a:pt x="0" y="33793"/>
                </a:lnTo>
                <a:cubicBezTo>
                  <a:pt x="1024" y="34031"/>
                  <a:pt x="1977" y="34126"/>
                  <a:pt x="2882" y="34126"/>
                </a:cubicBezTo>
                <a:cubicBezTo>
                  <a:pt x="14955" y="34126"/>
                  <a:pt x="20600" y="15717"/>
                  <a:pt x="28006" y="9192"/>
                </a:cubicBezTo>
                <a:cubicBezTo>
                  <a:pt x="33245" y="4620"/>
                  <a:pt x="39437" y="3001"/>
                  <a:pt x="45819" y="3001"/>
                </a:cubicBezTo>
                <a:cubicBezTo>
                  <a:pt x="57060" y="3001"/>
                  <a:pt x="68848" y="8073"/>
                  <a:pt x="76611" y="10740"/>
                </a:cubicBezTo>
                <a:cubicBezTo>
                  <a:pt x="84518" y="13431"/>
                  <a:pt x="91209" y="14574"/>
                  <a:pt x="96854" y="14574"/>
                </a:cubicBezTo>
                <a:cubicBezTo>
                  <a:pt x="110976" y="14574"/>
                  <a:pt x="118382" y="7502"/>
                  <a:pt x="120739" y="0"/>
                </a:cubicBezTo>
                <a:lnTo>
                  <a:pt x="0"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1" name="Google Shape;451;p37"/>
          <p:cNvSpPr/>
          <p:nvPr/>
        </p:nvSpPr>
        <p:spPr>
          <a:xfrm>
            <a:off x="-384" y="-2106"/>
            <a:ext cx="1838880" cy="700352"/>
          </a:xfrm>
          <a:custGeom>
            <a:avLst/>
            <a:gdLst/>
            <a:ahLst/>
            <a:cxnLst/>
            <a:rect l="l" t="t" r="r" b="b"/>
            <a:pathLst>
              <a:path w="57465" h="21886" extrusionOk="0">
                <a:moveTo>
                  <a:pt x="0" y="0"/>
                </a:moveTo>
                <a:lnTo>
                  <a:pt x="0" y="21885"/>
                </a:lnTo>
                <a:lnTo>
                  <a:pt x="476" y="21885"/>
                </a:lnTo>
                <a:cubicBezTo>
                  <a:pt x="19194" y="21885"/>
                  <a:pt x="34841" y="4739"/>
                  <a:pt x="5746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2" name="Google Shape;452;p37"/>
          <p:cNvSpPr/>
          <p:nvPr/>
        </p:nvSpPr>
        <p:spPr>
          <a:xfrm>
            <a:off x="-222216" y="-938650"/>
            <a:ext cx="3853625" cy="1847000"/>
          </a:xfrm>
          <a:custGeom>
            <a:avLst/>
            <a:gdLst/>
            <a:ahLst/>
            <a:cxnLst/>
            <a:rect l="l" t="t" r="r" b="b"/>
            <a:pathLst>
              <a:path w="154145" h="73880" fill="none" extrusionOk="0">
                <a:moveTo>
                  <a:pt x="1" y="37585"/>
                </a:moveTo>
                <a:cubicBezTo>
                  <a:pt x="21587" y="71085"/>
                  <a:pt x="57298" y="73879"/>
                  <a:pt x="74493" y="54657"/>
                </a:cubicBezTo>
                <a:cubicBezTo>
                  <a:pt x="77564" y="51218"/>
                  <a:pt x="79406" y="46735"/>
                  <a:pt x="76336" y="43757"/>
                </a:cubicBezTo>
                <a:cubicBezTo>
                  <a:pt x="73357" y="40840"/>
                  <a:pt x="67584" y="44002"/>
                  <a:pt x="67523" y="48209"/>
                </a:cubicBezTo>
                <a:cubicBezTo>
                  <a:pt x="67431" y="52385"/>
                  <a:pt x="71638" y="55671"/>
                  <a:pt x="75814" y="55978"/>
                </a:cubicBezTo>
                <a:cubicBezTo>
                  <a:pt x="84442" y="56592"/>
                  <a:pt x="90614" y="48240"/>
                  <a:pt x="97584" y="44586"/>
                </a:cubicBezTo>
                <a:cubicBezTo>
                  <a:pt x="112108" y="36909"/>
                  <a:pt x="114718" y="51986"/>
                  <a:pt x="121289" y="55978"/>
                </a:cubicBezTo>
                <a:cubicBezTo>
                  <a:pt x="138976" y="66756"/>
                  <a:pt x="154145" y="29264"/>
                  <a:pt x="137134" y="1"/>
                </a:cubicBezTo>
              </a:path>
            </a:pathLst>
          </a:custGeom>
          <a:noFill/>
          <a:ln w="19050" cap="flat" cmpd="sng">
            <a:solidFill>
              <a:schemeClr val="dk1"/>
            </a:solidFill>
            <a:prstDash val="dash"/>
            <a:miter lim="3070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3" name="Google Shape;453;p37"/>
          <p:cNvSpPr/>
          <p:nvPr/>
        </p:nvSpPr>
        <p:spPr>
          <a:xfrm>
            <a:off x="6332352" y="3884390"/>
            <a:ext cx="2812032" cy="1256672"/>
          </a:xfrm>
          <a:custGeom>
            <a:avLst/>
            <a:gdLst/>
            <a:ahLst/>
            <a:cxnLst/>
            <a:rect l="l" t="t" r="r" b="b"/>
            <a:pathLst>
              <a:path w="87876" h="39271" extrusionOk="0">
                <a:moveTo>
                  <a:pt x="87876" y="0"/>
                </a:moveTo>
                <a:cubicBezTo>
                  <a:pt x="75992" y="4406"/>
                  <a:pt x="71777" y="20862"/>
                  <a:pt x="60108" y="26315"/>
                </a:cubicBezTo>
                <a:cubicBezTo>
                  <a:pt x="56893" y="27815"/>
                  <a:pt x="53488" y="28316"/>
                  <a:pt x="50011" y="28316"/>
                </a:cubicBezTo>
                <a:cubicBezTo>
                  <a:pt x="42366" y="28316"/>
                  <a:pt x="34246" y="25815"/>
                  <a:pt x="26387" y="25815"/>
                </a:cubicBezTo>
                <a:lnTo>
                  <a:pt x="25387" y="25815"/>
                </a:lnTo>
                <a:cubicBezTo>
                  <a:pt x="15456" y="26101"/>
                  <a:pt x="5906" y="31340"/>
                  <a:pt x="0" y="39270"/>
                </a:cubicBezTo>
                <a:lnTo>
                  <a:pt x="87876" y="39270"/>
                </a:lnTo>
                <a:lnTo>
                  <a:pt x="87876"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and two columns 1">
  <p:cSld name="CUSTOM_10">
    <p:spTree>
      <p:nvGrpSpPr>
        <p:cNvPr id="1" name="Shape 454"/>
        <p:cNvGrpSpPr/>
        <p:nvPr/>
      </p:nvGrpSpPr>
      <p:grpSpPr>
        <a:xfrm>
          <a:off x="0" y="0"/>
          <a:ext cx="0" cy="0"/>
          <a:chOff x="0" y="0"/>
          <a:chExt cx="0" cy="0"/>
        </a:xfrm>
      </p:grpSpPr>
      <p:sp>
        <p:nvSpPr>
          <p:cNvPr id="455" name="Google Shape;455;p38"/>
          <p:cNvSpPr txBox="1">
            <a:spLocks noGrp="1"/>
          </p:cNvSpPr>
          <p:nvPr>
            <p:ph type="title"/>
          </p:nvPr>
        </p:nvSpPr>
        <p:spPr>
          <a:xfrm>
            <a:off x="720000" y="540000"/>
            <a:ext cx="7704000" cy="6768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42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sp>
        <p:nvSpPr>
          <p:cNvPr id="456" name="Google Shape;456;p38"/>
          <p:cNvSpPr txBox="1">
            <a:spLocks noGrp="1"/>
          </p:cNvSpPr>
          <p:nvPr>
            <p:ph type="body" idx="1"/>
          </p:nvPr>
        </p:nvSpPr>
        <p:spPr>
          <a:xfrm>
            <a:off x="720000" y="1216800"/>
            <a:ext cx="3660300" cy="3386700"/>
          </a:xfrm>
          <a:prstGeom prst="rect">
            <a:avLst/>
          </a:prstGeom>
          <a:noFill/>
          <a:ln>
            <a:noFill/>
          </a:ln>
        </p:spPr>
        <p:txBody>
          <a:bodyPr spcFirstLastPara="1" wrap="square" lIns="91425" tIns="91425" rIns="91425" bIns="91425" anchor="t" anchorCtr="0">
            <a:noAutofit/>
          </a:bodyPr>
          <a:lstStyle>
            <a:lvl1pPr marL="457200" lvl="0" indent="-304800" algn="l">
              <a:lnSpc>
                <a:spcPct val="100000"/>
              </a:lnSpc>
              <a:spcBef>
                <a:spcPts val="0"/>
              </a:spcBef>
              <a:spcAft>
                <a:spcPts val="0"/>
              </a:spcAft>
              <a:buClr>
                <a:schemeClr val="lt2"/>
              </a:buClr>
              <a:buSzPts val="1200"/>
              <a:buChar char="●"/>
              <a:defRPr sz="1200" b="1"/>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457" name="Google Shape;457;p38"/>
          <p:cNvSpPr txBox="1">
            <a:spLocks noGrp="1"/>
          </p:cNvSpPr>
          <p:nvPr>
            <p:ph type="body" idx="2"/>
          </p:nvPr>
        </p:nvSpPr>
        <p:spPr>
          <a:xfrm>
            <a:off x="4763740" y="1216800"/>
            <a:ext cx="3660300" cy="3386700"/>
          </a:xfrm>
          <a:prstGeom prst="rect">
            <a:avLst/>
          </a:prstGeom>
          <a:noFill/>
          <a:ln>
            <a:noFill/>
          </a:ln>
        </p:spPr>
        <p:txBody>
          <a:bodyPr spcFirstLastPara="1" wrap="square" lIns="91425" tIns="91425" rIns="91425" bIns="91425" anchor="t" anchorCtr="0">
            <a:noAutofit/>
          </a:bodyPr>
          <a:lstStyle>
            <a:lvl1pPr marL="457200" lvl="0" indent="-304800" algn="l">
              <a:lnSpc>
                <a:spcPct val="100000"/>
              </a:lnSpc>
              <a:spcBef>
                <a:spcPts val="0"/>
              </a:spcBef>
              <a:spcAft>
                <a:spcPts val="0"/>
              </a:spcAft>
              <a:buClr>
                <a:schemeClr val="lt2"/>
              </a:buClr>
              <a:buSzPts val="1200"/>
              <a:buFont typeface="Montserrat"/>
              <a:buChar char="●"/>
              <a:defRPr sz="2200" b="1">
                <a:solidFill>
                  <a:schemeClr val="dk1"/>
                </a:solidFill>
                <a:latin typeface="Didact Gothic"/>
                <a:ea typeface="Didact Gothic"/>
                <a:cs typeface="Didact Gothic"/>
                <a:sym typeface="Didact Gothic"/>
              </a:defRPr>
            </a:lvl1pPr>
            <a:lvl2pPr marL="914400" lvl="1" indent="-317500" algn="l">
              <a:lnSpc>
                <a:spcPct val="115000"/>
              </a:lnSpc>
              <a:spcBef>
                <a:spcPts val="0"/>
              </a:spcBef>
              <a:spcAft>
                <a:spcPts val="0"/>
              </a:spcAft>
              <a:buClr>
                <a:schemeClr val="dk1"/>
              </a:buClr>
              <a:buSzPts val="1400"/>
              <a:buFont typeface="Montserrat"/>
              <a:buChar char="○"/>
              <a:defRPr/>
            </a:lvl2pPr>
            <a:lvl3pPr marL="1371600" lvl="2" indent="-317500" algn="l">
              <a:lnSpc>
                <a:spcPct val="115000"/>
              </a:lnSpc>
              <a:spcBef>
                <a:spcPts val="0"/>
              </a:spcBef>
              <a:spcAft>
                <a:spcPts val="0"/>
              </a:spcAft>
              <a:buClr>
                <a:schemeClr val="dk1"/>
              </a:buClr>
              <a:buSzPts val="1400"/>
              <a:buFont typeface="Montserrat"/>
              <a:buChar char="■"/>
              <a:defRPr/>
            </a:lvl3pPr>
            <a:lvl4pPr marL="1828800" lvl="3" indent="-317500" algn="l">
              <a:lnSpc>
                <a:spcPct val="115000"/>
              </a:lnSpc>
              <a:spcBef>
                <a:spcPts val="0"/>
              </a:spcBef>
              <a:spcAft>
                <a:spcPts val="0"/>
              </a:spcAft>
              <a:buClr>
                <a:schemeClr val="dk1"/>
              </a:buClr>
              <a:buSzPts val="1400"/>
              <a:buFont typeface="Montserrat"/>
              <a:buChar char="●"/>
              <a:defRPr/>
            </a:lvl4pPr>
            <a:lvl5pPr marL="2286000" lvl="4" indent="-317500" algn="l">
              <a:lnSpc>
                <a:spcPct val="115000"/>
              </a:lnSpc>
              <a:spcBef>
                <a:spcPts val="0"/>
              </a:spcBef>
              <a:spcAft>
                <a:spcPts val="0"/>
              </a:spcAft>
              <a:buClr>
                <a:schemeClr val="dk1"/>
              </a:buClr>
              <a:buSzPts val="1400"/>
              <a:buFont typeface="Montserrat"/>
              <a:buChar char="○"/>
              <a:defRPr/>
            </a:lvl5pPr>
            <a:lvl6pPr marL="2743200" lvl="5" indent="-317500" algn="l">
              <a:lnSpc>
                <a:spcPct val="115000"/>
              </a:lnSpc>
              <a:spcBef>
                <a:spcPts val="0"/>
              </a:spcBef>
              <a:spcAft>
                <a:spcPts val="0"/>
              </a:spcAft>
              <a:buClr>
                <a:schemeClr val="dk1"/>
              </a:buClr>
              <a:buSzPts val="1400"/>
              <a:buFont typeface="Montserrat"/>
              <a:buChar char="■"/>
              <a:defRPr/>
            </a:lvl6pPr>
            <a:lvl7pPr marL="3200400" lvl="6" indent="-317500" algn="l">
              <a:lnSpc>
                <a:spcPct val="115000"/>
              </a:lnSpc>
              <a:spcBef>
                <a:spcPts val="0"/>
              </a:spcBef>
              <a:spcAft>
                <a:spcPts val="0"/>
              </a:spcAft>
              <a:buClr>
                <a:schemeClr val="dk1"/>
              </a:buClr>
              <a:buSzPts val="1400"/>
              <a:buFont typeface="Montserrat"/>
              <a:buChar char="●"/>
              <a:defRPr/>
            </a:lvl7pPr>
            <a:lvl8pPr marL="3657600" lvl="7" indent="-317500" algn="l">
              <a:lnSpc>
                <a:spcPct val="115000"/>
              </a:lnSpc>
              <a:spcBef>
                <a:spcPts val="0"/>
              </a:spcBef>
              <a:spcAft>
                <a:spcPts val="0"/>
              </a:spcAft>
              <a:buClr>
                <a:schemeClr val="dk1"/>
              </a:buClr>
              <a:buSzPts val="1400"/>
              <a:buFont typeface="Montserrat"/>
              <a:buChar char="○"/>
              <a:defRPr/>
            </a:lvl8pPr>
            <a:lvl9pPr marL="4114800" lvl="8" indent="-317500" algn="l">
              <a:lnSpc>
                <a:spcPct val="115000"/>
              </a:lnSpc>
              <a:spcBef>
                <a:spcPts val="0"/>
              </a:spcBef>
              <a:spcAft>
                <a:spcPts val="0"/>
              </a:spcAft>
              <a:buClr>
                <a:schemeClr val="dk1"/>
              </a:buClr>
              <a:buSzPts val="1400"/>
              <a:buFont typeface="Montserrat"/>
              <a:buChar char="■"/>
              <a:defRPr/>
            </a:lvl9pPr>
          </a:lstStyle>
          <a:p>
            <a:endParaRPr/>
          </a:p>
        </p:txBody>
      </p:sp>
      <p:grpSp>
        <p:nvGrpSpPr>
          <p:cNvPr id="458" name="Google Shape;458;p38"/>
          <p:cNvGrpSpPr/>
          <p:nvPr/>
        </p:nvGrpSpPr>
        <p:grpSpPr>
          <a:xfrm>
            <a:off x="-349034" y="3365875"/>
            <a:ext cx="3617930" cy="2207688"/>
            <a:chOff x="-349034" y="3365875"/>
            <a:chExt cx="3617930" cy="2207688"/>
          </a:xfrm>
        </p:grpSpPr>
        <p:sp>
          <p:nvSpPr>
            <p:cNvPr id="459" name="Google Shape;459;p38"/>
            <p:cNvSpPr/>
            <p:nvPr/>
          </p:nvSpPr>
          <p:spPr>
            <a:xfrm>
              <a:off x="-384" y="3964790"/>
              <a:ext cx="1534816" cy="1178912"/>
            </a:xfrm>
            <a:custGeom>
              <a:avLst/>
              <a:gdLst/>
              <a:ahLst/>
              <a:cxnLst/>
              <a:rect l="l" t="t" r="r" b="b"/>
              <a:pathLst>
                <a:path w="47963" h="36841" extrusionOk="0">
                  <a:moveTo>
                    <a:pt x="0" y="0"/>
                  </a:moveTo>
                  <a:lnTo>
                    <a:pt x="0" y="36841"/>
                  </a:lnTo>
                  <a:lnTo>
                    <a:pt x="47962" y="36841"/>
                  </a:lnTo>
                  <a:cubicBezTo>
                    <a:pt x="23957" y="30744"/>
                    <a:pt x="15575" y="6930"/>
                    <a:pt x="0"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0" name="Google Shape;460;p38"/>
            <p:cNvSpPr/>
            <p:nvPr/>
          </p:nvSpPr>
          <p:spPr>
            <a:xfrm>
              <a:off x="-384" y="4585846"/>
              <a:ext cx="3269280" cy="557856"/>
            </a:xfrm>
            <a:custGeom>
              <a:avLst/>
              <a:gdLst/>
              <a:ahLst/>
              <a:cxnLst/>
              <a:rect l="l" t="t" r="r" b="b"/>
              <a:pathLst>
                <a:path w="102165" h="17433" extrusionOk="0">
                  <a:moveTo>
                    <a:pt x="86589" y="1906"/>
                  </a:moveTo>
                  <a:cubicBezTo>
                    <a:pt x="85280" y="1358"/>
                    <a:pt x="83946" y="1144"/>
                    <a:pt x="82517" y="1144"/>
                  </a:cubicBezTo>
                  <a:cubicBezTo>
                    <a:pt x="76516" y="1144"/>
                    <a:pt x="69729" y="5407"/>
                    <a:pt x="63847" y="9169"/>
                  </a:cubicBezTo>
                  <a:cubicBezTo>
                    <a:pt x="57583" y="13146"/>
                    <a:pt x="52178" y="14670"/>
                    <a:pt x="47367" y="14670"/>
                  </a:cubicBezTo>
                  <a:cubicBezTo>
                    <a:pt x="34745" y="14670"/>
                    <a:pt x="25958" y="4311"/>
                    <a:pt x="15027" y="858"/>
                  </a:cubicBezTo>
                  <a:cubicBezTo>
                    <a:pt x="13217" y="263"/>
                    <a:pt x="11312" y="1"/>
                    <a:pt x="9407" y="1"/>
                  </a:cubicBezTo>
                  <a:cubicBezTo>
                    <a:pt x="6192" y="1"/>
                    <a:pt x="2953" y="787"/>
                    <a:pt x="0" y="2192"/>
                  </a:cubicBezTo>
                  <a:lnTo>
                    <a:pt x="0" y="17433"/>
                  </a:lnTo>
                  <a:lnTo>
                    <a:pt x="102164" y="17433"/>
                  </a:lnTo>
                  <a:cubicBezTo>
                    <a:pt x="94210" y="11979"/>
                    <a:pt x="94091" y="4907"/>
                    <a:pt x="86589" y="1906"/>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1" name="Google Shape;461;p38"/>
            <p:cNvSpPr/>
            <p:nvPr/>
          </p:nvSpPr>
          <p:spPr>
            <a:xfrm flipH="1">
              <a:off x="-349034" y="3365875"/>
              <a:ext cx="2375653" cy="2207688"/>
            </a:xfrm>
            <a:custGeom>
              <a:avLst/>
              <a:gdLst/>
              <a:ahLst/>
              <a:cxnLst/>
              <a:rect l="l" t="t" r="r" b="b"/>
              <a:pathLst>
                <a:path w="147236" h="136826" fill="none" extrusionOk="0">
                  <a:moveTo>
                    <a:pt x="147236" y="26254"/>
                  </a:moveTo>
                  <a:cubicBezTo>
                    <a:pt x="141064" y="18700"/>
                    <a:pt x="126479" y="0"/>
                    <a:pt x="109130" y="7062"/>
                  </a:cubicBezTo>
                  <a:cubicBezTo>
                    <a:pt x="99089" y="11146"/>
                    <a:pt x="93961" y="23674"/>
                    <a:pt x="95650" y="34391"/>
                  </a:cubicBezTo>
                  <a:cubicBezTo>
                    <a:pt x="98997" y="55823"/>
                    <a:pt x="121105" y="71698"/>
                    <a:pt x="121351" y="93776"/>
                  </a:cubicBezTo>
                  <a:cubicBezTo>
                    <a:pt x="121627" y="121841"/>
                    <a:pt x="87636" y="136826"/>
                    <a:pt x="67032" y="117604"/>
                  </a:cubicBezTo>
                  <a:cubicBezTo>
                    <a:pt x="59110" y="110234"/>
                    <a:pt x="55118" y="99088"/>
                    <a:pt x="46213" y="93008"/>
                  </a:cubicBezTo>
                  <a:cubicBezTo>
                    <a:pt x="27544" y="80143"/>
                    <a:pt x="1" y="95526"/>
                    <a:pt x="124" y="123346"/>
                  </a:cubicBezTo>
                </a:path>
              </a:pathLst>
            </a:custGeom>
            <a:noFill/>
            <a:ln w="19050" cap="flat" cmpd="sng">
              <a:solidFill>
                <a:schemeClr val="dk1"/>
              </a:solidFill>
              <a:prstDash val="dash"/>
              <a:miter lim="3070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62" name="Google Shape;462;p38"/>
          <p:cNvGrpSpPr/>
          <p:nvPr/>
        </p:nvGrpSpPr>
        <p:grpSpPr>
          <a:xfrm>
            <a:off x="5707456" y="-287475"/>
            <a:ext cx="3567113" cy="2207688"/>
            <a:chOff x="5707456" y="-287475"/>
            <a:chExt cx="3567113" cy="2207688"/>
          </a:xfrm>
        </p:grpSpPr>
        <p:sp>
          <p:nvSpPr>
            <p:cNvPr id="463" name="Google Shape;463;p38"/>
            <p:cNvSpPr/>
            <p:nvPr/>
          </p:nvSpPr>
          <p:spPr>
            <a:xfrm>
              <a:off x="5707456" y="-202"/>
              <a:ext cx="3436928" cy="602048"/>
            </a:xfrm>
            <a:custGeom>
              <a:avLst/>
              <a:gdLst/>
              <a:ahLst/>
              <a:cxnLst/>
              <a:rect l="l" t="t" r="r" b="b"/>
              <a:pathLst>
                <a:path w="107404" h="18814" extrusionOk="0">
                  <a:moveTo>
                    <a:pt x="17766" y="16908"/>
                  </a:moveTo>
                  <a:cubicBezTo>
                    <a:pt x="19076" y="17432"/>
                    <a:pt x="20433" y="17646"/>
                    <a:pt x="21862" y="17646"/>
                  </a:cubicBezTo>
                  <a:cubicBezTo>
                    <a:pt x="27863" y="17646"/>
                    <a:pt x="34651" y="13407"/>
                    <a:pt x="40509" y="9645"/>
                  </a:cubicBezTo>
                  <a:cubicBezTo>
                    <a:pt x="46796" y="5668"/>
                    <a:pt x="52178" y="4144"/>
                    <a:pt x="57012" y="4144"/>
                  </a:cubicBezTo>
                  <a:cubicBezTo>
                    <a:pt x="69634" y="4144"/>
                    <a:pt x="78422" y="14503"/>
                    <a:pt x="89329" y="17956"/>
                  </a:cubicBezTo>
                  <a:cubicBezTo>
                    <a:pt x="91162" y="18551"/>
                    <a:pt x="93068" y="18813"/>
                    <a:pt x="94973" y="18813"/>
                  </a:cubicBezTo>
                  <a:cubicBezTo>
                    <a:pt x="99307" y="18813"/>
                    <a:pt x="103713" y="17361"/>
                    <a:pt x="107404" y="14908"/>
                  </a:cubicBezTo>
                  <a:lnTo>
                    <a:pt x="107404" y="0"/>
                  </a:lnTo>
                  <a:lnTo>
                    <a:pt x="0" y="0"/>
                  </a:lnTo>
                  <a:cubicBezTo>
                    <a:pt x="10217" y="5573"/>
                    <a:pt x="9622" y="13646"/>
                    <a:pt x="17766" y="16908"/>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4" name="Google Shape;464;p38"/>
            <p:cNvSpPr/>
            <p:nvPr/>
          </p:nvSpPr>
          <p:spPr>
            <a:xfrm>
              <a:off x="7181280" y="-202"/>
              <a:ext cx="1963104" cy="895424"/>
            </a:xfrm>
            <a:custGeom>
              <a:avLst/>
              <a:gdLst/>
              <a:ahLst/>
              <a:cxnLst/>
              <a:rect l="l" t="t" r="r" b="b"/>
              <a:pathLst>
                <a:path w="61347" h="27982" extrusionOk="0">
                  <a:moveTo>
                    <a:pt x="61347" y="0"/>
                  </a:moveTo>
                  <a:lnTo>
                    <a:pt x="6693" y="0"/>
                  </a:lnTo>
                  <a:lnTo>
                    <a:pt x="4406" y="3667"/>
                  </a:lnTo>
                  <a:cubicBezTo>
                    <a:pt x="1" y="12407"/>
                    <a:pt x="8050" y="21219"/>
                    <a:pt x="17671" y="21219"/>
                  </a:cubicBezTo>
                  <a:cubicBezTo>
                    <a:pt x="19814" y="21219"/>
                    <a:pt x="22029" y="20790"/>
                    <a:pt x="24196" y="19814"/>
                  </a:cubicBezTo>
                  <a:cubicBezTo>
                    <a:pt x="26482" y="18813"/>
                    <a:pt x="29959" y="16170"/>
                    <a:pt x="33317" y="16170"/>
                  </a:cubicBezTo>
                  <a:cubicBezTo>
                    <a:pt x="34175" y="16170"/>
                    <a:pt x="35032" y="16337"/>
                    <a:pt x="35865" y="16789"/>
                  </a:cubicBezTo>
                  <a:cubicBezTo>
                    <a:pt x="38842" y="18313"/>
                    <a:pt x="38795" y="22124"/>
                    <a:pt x="40652" y="24648"/>
                  </a:cubicBezTo>
                  <a:cubicBezTo>
                    <a:pt x="42367" y="26934"/>
                    <a:pt x="44748" y="27982"/>
                    <a:pt x="47439" y="27982"/>
                  </a:cubicBezTo>
                  <a:cubicBezTo>
                    <a:pt x="51988" y="27982"/>
                    <a:pt x="57346" y="25005"/>
                    <a:pt x="61323" y="20099"/>
                  </a:cubicBezTo>
                  <a:lnTo>
                    <a:pt x="61323"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5" name="Google Shape;465;p38"/>
            <p:cNvSpPr/>
            <p:nvPr/>
          </p:nvSpPr>
          <p:spPr>
            <a:xfrm rot="10800000" flipH="1">
              <a:off x="6898916" y="-287475"/>
              <a:ext cx="2375653" cy="2207688"/>
            </a:xfrm>
            <a:custGeom>
              <a:avLst/>
              <a:gdLst/>
              <a:ahLst/>
              <a:cxnLst/>
              <a:rect l="l" t="t" r="r" b="b"/>
              <a:pathLst>
                <a:path w="147236" h="136826" fill="none" extrusionOk="0">
                  <a:moveTo>
                    <a:pt x="147236" y="26254"/>
                  </a:moveTo>
                  <a:cubicBezTo>
                    <a:pt x="141064" y="18700"/>
                    <a:pt x="126479" y="0"/>
                    <a:pt x="109130" y="7062"/>
                  </a:cubicBezTo>
                  <a:cubicBezTo>
                    <a:pt x="99089" y="11146"/>
                    <a:pt x="93961" y="23674"/>
                    <a:pt x="95650" y="34391"/>
                  </a:cubicBezTo>
                  <a:cubicBezTo>
                    <a:pt x="98997" y="55823"/>
                    <a:pt x="121105" y="71698"/>
                    <a:pt x="121351" y="93776"/>
                  </a:cubicBezTo>
                  <a:cubicBezTo>
                    <a:pt x="121627" y="121841"/>
                    <a:pt x="87636" y="136826"/>
                    <a:pt x="67032" y="117604"/>
                  </a:cubicBezTo>
                  <a:cubicBezTo>
                    <a:pt x="59110" y="110234"/>
                    <a:pt x="55118" y="99088"/>
                    <a:pt x="46213" y="93008"/>
                  </a:cubicBezTo>
                  <a:cubicBezTo>
                    <a:pt x="27544" y="80143"/>
                    <a:pt x="1" y="95526"/>
                    <a:pt x="124" y="123346"/>
                  </a:cubicBezTo>
                </a:path>
              </a:pathLst>
            </a:custGeom>
            <a:noFill/>
            <a:ln w="19050" cap="flat" cmpd="sng">
              <a:solidFill>
                <a:schemeClr val="dk1"/>
              </a:solidFill>
              <a:prstDash val="dash"/>
              <a:miter lim="3070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466"/>
        <p:cNvGrpSpPr/>
        <p:nvPr/>
      </p:nvGrpSpPr>
      <p:grpSpPr>
        <a:xfrm>
          <a:off x="0" y="0"/>
          <a:ext cx="0" cy="0"/>
          <a:chOff x="0" y="0"/>
          <a:chExt cx="0" cy="0"/>
        </a:xfrm>
      </p:grpSpPr>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Background">
  <p:cSld name="CUSTOM_8">
    <p:spTree>
      <p:nvGrpSpPr>
        <p:cNvPr id="1" name="Shape 467"/>
        <p:cNvGrpSpPr/>
        <p:nvPr/>
      </p:nvGrpSpPr>
      <p:grpSpPr>
        <a:xfrm>
          <a:off x="0" y="0"/>
          <a:ext cx="0" cy="0"/>
          <a:chOff x="0" y="0"/>
          <a:chExt cx="0" cy="0"/>
        </a:xfrm>
      </p:grpSpPr>
      <p:grpSp>
        <p:nvGrpSpPr>
          <p:cNvPr id="468" name="Google Shape;468;p40"/>
          <p:cNvGrpSpPr/>
          <p:nvPr/>
        </p:nvGrpSpPr>
        <p:grpSpPr>
          <a:xfrm flipH="1">
            <a:off x="7275625" y="4039702"/>
            <a:ext cx="2968094" cy="1367225"/>
            <a:chOff x="-1098750" y="4039702"/>
            <a:chExt cx="2968094" cy="1367225"/>
          </a:xfrm>
        </p:grpSpPr>
        <p:sp>
          <p:nvSpPr>
            <p:cNvPr id="469" name="Google Shape;469;p40"/>
            <p:cNvSpPr/>
            <p:nvPr/>
          </p:nvSpPr>
          <p:spPr>
            <a:xfrm>
              <a:off x="-768" y="4411350"/>
              <a:ext cx="1870112" cy="732352"/>
            </a:xfrm>
            <a:custGeom>
              <a:avLst/>
              <a:gdLst/>
              <a:ahLst/>
              <a:cxnLst/>
              <a:rect l="l" t="t" r="r" b="b"/>
              <a:pathLst>
                <a:path w="58441" h="22886" extrusionOk="0">
                  <a:moveTo>
                    <a:pt x="43747" y="14765"/>
                  </a:moveTo>
                  <a:cubicBezTo>
                    <a:pt x="42890" y="14765"/>
                    <a:pt x="42033" y="14813"/>
                    <a:pt x="41175" y="14980"/>
                  </a:cubicBezTo>
                  <a:cubicBezTo>
                    <a:pt x="36936" y="15742"/>
                    <a:pt x="32364" y="18742"/>
                    <a:pt x="26530" y="18742"/>
                  </a:cubicBezTo>
                  <a:cubicBezTo>
                    <a:pt x="22148" y="18742"/>
                    <a:pt x="17075" y="17051"/>
                    <a:pt x="10931" y="11479"/>
                  </a:cubicBezTo>
                  <a:cubicBezTo>
                    <a:pt x="7716" y="8574"/>
                    <a:pt x="4144" y="4096"/>
                    <a:pt x="0" y="0"/>
                  </a:cubicBezTo>
                  <a:lnTo>
                    <a:pt x="0" y="22886"/>
                  </a:lnTo>
                  <a:lnTo>
                    <a:pt x="58441" y="22886"/>
                  </a:lnTo>
                  <a:cubicBezTo>
                    <a:pt x="55297" y="18004"/>
                    <a:pt x="49558" y="14765"/>
                    <a:pt x="43747" y="14765"/>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0" name="Google Shape;470;p40"/>
            <p:cNvSpPr/>
            <p:nvPr/>
          </p:nvSpPr>
          <p:spPr>
            <a:xfrm>
              <a:off x="0" y="4772566"/>
              <a:ext cx="1454784" cy="370400"/>
            </a:xfrm>
            <a:custGeom>
              <a:avLst/>
              <a:gdLst/>
              <a:ahLst/>
              <a:cxnLst/>
              <a:rect l="l" t="t" r="r" b="b"/>
              <a:pathLst>
                <a:path w="45462" h="11575" extrusionOk="0">
                  <a:moveTo>
                    <a:pt x="2215" y="7549"/>
                  </a:moveTo>
                  <a:cubicBezTo>
                    <a:pt x="1453" y="8669"/>
                    <a:pt x="714" y="9907"/>
                    <a:pt x="0" y="11122"/>
                  </a:cubicBezTo>
                  <a:lnTo>
                    <a:pt x="0" y="11574"/>
                  </a:lnTo>
                  <a:lnTo>
                    <a:pt x="45462" y="11574"/>
                  </a:lnTo>
                  <a:cubicBezTo>
                    <a:pt x="35412" y="10241"/>
                    <a:pt x="24410" y="0"/>
                    <a:pt x="14503" y="0"/>
                  </a:cubicBezTo>
                  <a:cubicBezTo>
                    <a:pt x="10145" y="24"/>
                    <a:pt x="5977" y="1977"/>
                    <a:pt x="2215" y="7549"/>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1" name="Google Shape;471;p40"/>
            <p:cNvSpPr/>
            <p:nvPr/>
          </p:nvSpPr>
          <p:spPr>
            <a:xfrm>
              <a:off x="-1098750" y="4039702"/>
              <a:ext cx="2137400" cy="1367225"/>
            </a:xfrm>
            <a:custGeom>
              <a:avLst/>
              <a:gdLst/>
              <a:ahLst/>
              <a:cxnLst/>
              <a:rect l="l" t="t" r="r" b="b"/>
              <a:pathLst>
                <a:path w="85496" h="54689" fill="none" extrusionOk="0">
                  <a:moveTo>
                    <a:pt x="1" y="10141"/>
                  </a:moveTo>
                  <a:cubicBezTo>
                    <a:pt x="9862" y="7973"/>
                    <a:pt x="18114" y="17694"/>
                    <a:pt x="14267" y="26820"/>
                  </a:cubicBezTo>
                  <a:cubicBezTo>
                    <a:pt x="12379" y="31226"/>
                    <a:pt x="7868" y="30666"/>
                    <a:pt x="8812" y="25142"/>
                  </a:cubicBezTo>
                  <a:cubicBezTo>
                    <a:pt x="13044" y="0"/>
                    <a:pt x="82838" y="1434"/>
                    <a:pt x="71998" y="25561"/>
                  </a:cubicBezTo>
                  <a:cubicBezTo>
                    <a:pt x="67557" y="35457"/>
                    <a:pt x="65529" y="38429"/>
                    <a:pt x="67277" y="44269"/>
                  </a:cubicBezTo>
                  <a:cubicBezTo>
                    <a:pt x="69515" y="51682"/>
                    <a:pt x="78642" y="54689"/>
                    <a:pt x="85495" y="54689"/>
                  </a:cubicBezTo>
                </a:path>
              </a:pathLst>
            </a:custGeom>
            <a:noFill/>
            <a:ln w="19050" cap="flat" cmpd="sng">
              <a:solidFill>
                <a:schemeClr val="dk1"/>
              </a:solidFill>
              <a:prstDash val="dash"/>
              <a:miter lim="3496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72" name="Google Shape;472;p40"/>
          <p:cNvGrpSpPr/>
          <p:nvPr/>
        </p:nvGrpSpPr>
        <p:grpSpPr>
          <a:xfrm>
            <a:off x="-685800" y="-389250"/>
            <a:ext cx="3340456" cy="1711650"/>
            <a:chOff x="-685800" y="-389250"/>
            <a:chExt cx="3340456" cy="1711650"/>
          </a:xfrm>
        </p:grpSpPr>
        <p:sp>
          <p:nvSpPr>
            <p:cNvPr id="473" name="Google Shape;473;p40"/>
            <p:cNvSpPr/>
            <p:nvPr/>
          </p:nvSpPr>
          <p:spPr>
            <a:xfrm>
              <a:off x="-384" y="534"/>
              <a:ext cx="2655040" cy="1253632"/>
            </a:xfrm>
            <a:custGeom>
              <a:avLst/>
              <a:gdLst/>
              <a:ahLst/>
              <a:cxnLst/>
              <a:rect l="l" t="t" r="r" b="b"/>
              <a:pathLst>
                <a:path w="82970" h="39176" extrusionOk="0">
                  <a:moveTo>
                    <a:pt x="929" y="39175"/>
                  </a:moveTo>
                  <a:cubicBezTo>
                    <a:pt x="14122" y="39175"/>
                    <a:pt x="23719" y="23958"/>
                    <a:pt x="31292" y="17123"/>
                  </a:cubicBezTo>
                  <a:cubicBezTo>
                    <a:pt x="37698" y="11313"/>
                    <a:pt x="42961" y="9598"/>
                    <a:pt x="47510" y="9598"/>
                  </a:cubicBezTo>
                  <a:cubicBezTo>
                    <a:pt x="53583" y="9598"/>
                    <a:pt x="58345" y="12718"/>
                    <a:pt x="62751" y="13527"/>
                  </a:cubicBezTo>
                  <a:cubicBezTo>
                    <a:pt x="63656" y="13670"/>
                    <a:pt x="64537" y="13766"/>
                    <a:pt x="65442" y="13766"/>
                  </a:cubicBezTo>
                  <a:cubicBezTo>
                    <a:pt x="73420" y="13766"/>
                    <a:pt x="81231" y="7860"/>
                    <a:pt x="82970" y="1"/>
                  </a:cubicBezTo>
                  <a:lnTo>
                    <a:pt x="0" y="1"/>
                  </a:lnTo>
                  <a:lnTo>
                    <a:pt x="0" y="39175"/>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4" name="Google Shape;474;p40"/>
            <p:cNvSpPr/>
            <p:nvPr/>
          </p:nvSpPr>
          <p:spPr>
            <a:xfrm>
              <a:off x="-384" y="-202"/>
              <a:ext cx="1463936" cy="707200"/>
            </a:xfrm>
            <a:custGeom>
              <a:avLst/>
              <a:gdLst/>
              <a:ahLst/>
              <a:cxnLst/>
              <a:rect l="l" t="t" r="r" b="b"/>
              <a:pathLst>
                <a:path w="45748" h="22100" extrusionOk="0">
                  <a:moveTo>
                    <a:pt x="0" y="19028"/>
                  </a:moveTo>
                  <a:cubicBezTo>
                    <a:pt x="2524" y="20957"/>
                    <a:pt x="5311" y="22100"/>
                    <a:pt x="7811" y="22100"/>
                  </a:cubicBezTo>
                  <a:cubicBezTo>
                    <a:pt x="9954" y="22100"/>
                    <a:pt x="11883" y="21266"/>
                    <a:pt x="13217" y="19433"/>
                  </a:cubicBezTo>
                  <a:cubicBezTo>
                    <a:pt x="14717" y="17408"/>
                    <a:pt x="14670" y="14360"/>
                    <a:pt x="17051" y="13122"/>
                  </a:cubicBezTo>
                  <a:cubicBezTo>
                    <a:pt x="17718" y="12764"/>
                    <a:pt x="18432" y="12622"/>
                    <a:pt x="19123" y="12622"/>
                  </a:cubicBezTo>
                  <a:cubicBezTo>
                    <a:pt x="21790" y="12622"/>
                    <a:pt x="24553" y="14741"/>
                    <a:pt x="26410" y="15527"/>
                  </a:cubicBezTo>
                  <a:cubicBezTo>
                    <a:pt x="28125" y="16313"/>
                    <a:pt x="29911" y="16670"/>
                    <a:pt x="31626" y="16670"/>
                  </a:cubicBezTo>
                  <a:cubicBezTo>
                    <a:pt x="39294" y="16670"/>
                    <a:pt x="45748" y="9621"/>
                    <a:pt x="42247" y="2620"/>
                  </a:cubicBezTo>
                  <a:lnTo>
                    <a:pt x="40604" y="0"/>
                  </a:lnTo>
                  <a:lnTo>
                    <a:pt x="0"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5" name="Google Shape;475;p40"/>
            <p:cNvSpPr/>
            <p:nvPr/>
          </p:nvSpPr>
          <p:spPr>
            <a:xfrm>
              <a:off x="-685800" y="-389250"/>
              <a:ext cx="2235275" cy="1711650"/>
            </a:xfrm>
            <a:custGeom>
              <a:avLst/>
              <a:gdLst/>
              <a:ahLst/>
              <a:cxnLst/>
              <a:rect l="l" t="t" r="r" b="b"/>
              <a:pathLst>
                <a:path w="89411" h="68466" fill="none" extrusionOk="0">
                  <a:moveTo>
                    <a:pt x="0" y="24652"/>
                  </a:moveTo>
                  <a:cubicBezTo>
                    <a:pt x="3811" y="19721"/>
                    <a:pt x="15281" y="21854"/>
                    <a:pt x="12448" y="38743"/>
                  </a:cubicBezTo>
                  <a:cubicBezTo>
                    <a:pt x="11679" y="43359"/>
                    <a:pt x="7728" y="59759"/>
                    <a:pt x="18358" y="63640"/>
                  </a:cubicBezTo>
                  <a:cubicBezTo>
                    <a:pt x="31610" y="68465"/>
                    <a:pt x="41821" y="53919"/>
                    <a:pt x="35387" y="45947"/>
                  </a:cubicBezTo>
                  <a:cubicBezTo>
                    <a:pt x="33289" y="43324"/>
                    <a:pt x="27659" y="45107"/>
                    <a:pt x="29932" y="51402"/>
                  </a:cubicBezTo>
                  <a:cubicBezTo>
                    <a:pt x="31330" y="55248"/>
                    <a:pt x="35841" y="58290"/>
                    <a:pt x="41925" y="58150"/>
                  </a:cubicBezTo>
                  <a:cubicBezTo>
                    <a:pt x="70074" y="57486"/>
                    <a:pt x="68920" y="8497"/>
                    <a:pt x="89411" y="0"/>
                  </a:cubicBezTo>
                </a:path>
              </a:pathLst>
            </a:custGeom>
            <a:noFill/>
            <a:ln w="19050" cap="flat" cmpd="sng">
              <a:solidFill>
                <a:schemeClr val="dk1"/>
              </a:solidFill>
              <a:prstDash val="dash"/>
              <a:miter lim="3496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Background 1">
  <p:cSld name="CUSTOM_8_1">
    <p:spTree>
      <p:nvGrpSpPr>
        <p:cNvPr id="1" name="Shape 476"/>
        <p:cNvGrpSpPr/>
        <p:nvPr/>
      </p:nvGrpSpPr>
      <p:grpSpPr>
        <a:xfrm>
          <a:off x="0" y="0"/>
          <a:ext cx="0" cy="0"/>
          <a:chOff x="0" y="0"/>
          <a:chExt cx="0" cy="0"/>
        </a:xfrm>
      </p:grpSpPr>
      <p:grpSp>
        <p:nvGrpSpPr>
          <p:cNvPr id="477" name="Google Shape;477;p41"/>
          <p:cNvGrpSpPr/>
          <p:nvPr/>
        </p:nvGrpSpPr>
        <p:grpSpPr>
          <a:xfrm>
            <a:off x="-349034" y="3365875"/>
            <a:ext cx="3617930" cy="2207688"/>
            <a:chOff x="-349034" y="3365875"/>
            <a:chExt cx="3617930" cy="2207688"/>
          </a:xfrm>
        </p:grpSpPr>
        <p:sp>
          <p:nvSpPr>
            <p:cNvPr id="478" name="Google Shape;478;p41"/>
            <p:cNvSpPr/>
            <p:nvPr/>
          </p:nvSpPr>
          <p:spPr>
            <a:xfrm>
              <a:off x="-384" y="3964790"/>
              <a:ext cx="1534816" cy="1178912"/>
            </a:xfrm>
            <a:custGeom>
              <a:avLst/>
              <a:gdLst/>
              <a:ahLst/>
              <a:cxnLst/>
              <a:rect l="l" t="t" r="r" b="b"/>
              <a:pathLst>
                <a:path w="47963" h="36841" extrusionOk="0">
                  <a:moveTo>
                    <a:pt x="0" y="0"/>
                  </a:moveTo>
                  <a:lnTo>
                    <a:pt x="0" y="36841"/>
                  </a:lnTo>
                  <a:lnTo>
                    <a:pt x="47962" y="36841"/>
                  </a:lnTo>
                  <a:cubicBezTo>
                    <a:pt x="23957" y="30744"/>
                    <a:pt x="15575" y="6930"/>
                    <a:pt x="0"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9" name="Google Shape;479;p41"/>
            <p:cNvSpPr/>
            <p:nvPr/>
          </p:nvSpPr>
          <p:spPr>
            <a:xfrm>
              <a:off x="-384" y="4585846"/>
              <a:ext cx="3269280" cy="557856"/>
            </a:xfrm>
            <a:custGeom>
              <a:avLst/>
              <a:gdLst/>
              <a:ahLst/>
              <a:cxnLst/>
              <a:rect l="l" t="t" r="r" b="b"/>
              <a:pathLst>
                <a:path w="102165" h="17433" extrusionOk="0">
                  <a:moveTo>
                    <a:pt x="86589" y="1906"/>
                  </a:moveTo>
                  <a:cubicBezTo>
                    <a:pt x="85280" y="1358"/>
                    <a:pt x="83946" y="1144"/>
                    <a:pt x="82517" y="1144"/>
                  </a:cubicBezTo>
                  <a:cubicBezTo>
                    <a:pt x="76516" y="1144"/>
                    <a:pt x="69729" y="5407"/>
                    <a:pt x="63847" y="9169"/>
                  </a:cubicBezTo>
                  <a:cubicBezTo>
                    <a:pt x="57583" y="13146"/>
                    <a:pt x="52178" y="14670"/>
                    <a:pt x="47367" y="14670"/>
                  </a:cubicBezTo>
                  <a:cubicBezTo>
                    <a:pt x="34745" y="14670"/>
                    <a:pt x="25958" y="4311"/>
                    <a:pt x="15027" y="858"/>
                  </a:cubicBezTo>
                  <a:cubicBezTo>
                    <a:pt x="13217" y="263"/>
                    <a:pt x="11312" y="1"/>
                    <a:pt x="9407" y="1"/>
                  </a:cubicBezTo>
                  <a:cubicBezTo>
                    <a:pt x="6192" y="1"/>
                    <a:pt x="2953" y="787"/>
                    <a:pt x="0" y="2192"/>
                  </a:cubicBezTo>
                  <a:lnTo>
                    <a:pt x="0" y="17433"/>
                  </a:lnTo>
                  <a:lnTo>
                    <a:pt x="102164" y="17433"/>
                  </a:lnTo>
                  <a:cubicBezTo>
                    <a:pt x="94210" y="11979"/>
                    <a:pt x="94091" y="4907"/>
                    <a:pt x="86589" y="1906"/>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0" name="Google Shape;480;p41"/>
            <p:cNvSpPr/>
            <p:nvPr/>
          </p:nvSpPr>
          <p:spPr>
            <a:xfrm flipH="1">
              <a:off x="-349034" y="3365875"/>
              <a:ext cx="2375653" cy="2207688"/>
            </a:xfrm>
            <a:custGeom>
              <a:avLst/>
              <a:gdLst/>
              <a:ahLst/>
              <a:cxnLst/>
              <a:rect l="l" t="t" r="r" b="b"/>
              <a:pathLst>
                <a:path w="147236" h="136826" fill="none" extrusionOk="0">
                  <a:moveTo>
                    <a:pt x="147236" y="26254"/>
                  </a:moveTo>
                  <a:cubicBezTo>
                    <a:pt x="141064" y="18700"/>
                    <a:pt x="126479" y="0"/>
                    <a:pt x="109130" y="7062"/>
                  </a:cubicBezTo>
                  <a:cubicBezTo>
                    <a:pt x="99089" y="11146"/>
                    <a:pt x="93961" y="23674"/>
                    <a:pt x="95650" y="34391"/>
                  </a:cubicBezTo>
                  <a:cubicBezTo>
                    <a:pt x="98997" y="55823"/>
                    <a:pt x="121105" y="71698"/>
                    <a:pt x="121351" y="93776"/>
                  </a:cubicBezTo>
                  <a:cubicBezTo>
                    <a:pt x="121627" y="121841"/>
                    <a:pt x="87636" y="136826"/>
                    <a:pt x="67032" y="117604"/>
                  </a:cubicBezTo>
                  <a:cubicBezTo>
                    <a:pt x="59110" y="110234"/>
                    <a:pt x="55118" y="99088"/>
                    <a:pt x="46213" y="93008"/>
                  </a:cubicBezTo>
                  <a:cubicBezTo>
                    <a:pt x="27544" y="80143"/>
                    <a:pt x="1" y="95526"/>
                    <a:pt x="124" y="123346"/>
                  </a:cubicBezTo>
                </a:path>
              </a:pathLst>
            </a:custGeom>
            <a:noFill/>
            <a:ln w="19050" cap="flat" cmpd="sng">
              <a:solidFill>
                <a:schemeClr val="dk1"/>
              </a:solidFill>
              <a:prstDash val="dash"/>
              <a:miter lim="3070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81" name="Google Shape;481;p41"/>
          <p:cNvGrpSpPr/>
          <p:nvPr/>
        </p:nvGrpSpPr>
        <p:grpSpPr>
          <a:xfrm>
            <a:off x="5707456" y="-287475"/>
            <a:ext cx="3567113" cy="2207688"/>
            <a:chOff x="5707456" y="-287475"/>
            <a:chExt cx="3567113" cy="2207688"/>
          </a:xfrm>
        </p:grpSpPr>
        <p:sp>
          <p:nvSpPr>
            <p:cNvPr id="482" name="Google Shape;482;p41"/>
            <p:cNvSpPr/>
            <p:nvPr/>
          </p:nvSpPr>
          <p:spPr>
            <a:xfrm>
              <a:off x="5707456" y="-202"/>
              <a:ext cx="3436928" cy="602048"/>
            </a:xfrm>
            <a:custGeom>
              <a:avLst/>
              <a:gdLst/>
              <a:ahLst/>
              <a:cxnLst/>
              <a:rect l="l" t="t" r="r" b="b"/>
              <a:pathLst>
                <a:path w="107404" h="18814" extrusionOk="0">
                  <a:moveTo>
                    <a:pt x="17766" y="16908"/>
                  </a:moveTo>
                  <a:cubicBezTo>
                    <a:pt x="19076" y="17432"/>
                    <a:pt x="20433" y="17646"/>
                    <a:pt x="21862" y="17646"/>
                  </a:cubicBezTo>
                  <a:cubicBezTo>
                    <a:pt x="27863" y="17646"/>
                    <a:pt x="34651" y="13407"/>
                    <a:pt x="40509" y="9645"/>
                  </a:cubicBezTo>
                  <a:cubicBezTo>
                    <a:pt x="46796" y="5668"/>
                    <a:pt x="52178" y="4144"/>
                    <a:pt x="57012" y="4144"/>
                  </a:cubicBezTo>
                  <a:cubicBezTo>
                    <a:pt x="69634" y="4144"/>
                    <a:pt x="78422" y="14503"/>
                    <a:pt x="89329" y="17956"/>
                  </a:cubicBezTo>
                  <a:cubicBezTo>
                    <a:pt x="91162" y="18551"/>
                    <a:pt x="93068" y="18813"/>
                    <a:pt x="94973" y="18813"/>
                  </a:cubicBezTo>
                  <a:cubicBezTo>
                    <a:pt x="99307" y="18813"/>
                    <a:pt x="103713" y="17361"/>
                    <a:pt x="107404" y="14908"/>
                  </a:cubicBezTo>
                  <a:lnTo>
                    <a:pt x="107404" y="0"/>
                  </a:lnTo>
                  <a:lnTo>
                    <a:pt x="0" y="0"/>
                  </a:lnTo>
                  <a:cubicBezTo>
                    <a:pt x="10217" y="5573"/>
                    <a:pt x="9622" y="13646"/>
                    <a:pt x="17766" y="16908"/>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3" name="Google Shape;483;p41"/>
            <p:cNvSpPr/>
            <p:nvPr/>
          </p:nvSpPr>
          <p:spPr>
            <a:xfrm>
              <a:off x="7181280" y="-202"/>
              <a:ext cx="1963104" cy="895424"/>
            </a:xfrm>
            <a:custGeom>
              <a:avLst/>
              <a:gdLst/>
              <a:ahLst/>
              <a:cxnLst/>
              <a:rect l="l" t="t" r="r" b="b"/>
              <a:pathLst>
                <a:path w="61347" h="27982" extrusionOk="0">
                  <a:moveTo>
                    <a:pt x="61347" y="0"/>
                  </a:moveTo>
                  <a:lnTo>
                    <a:pt x="6693" y="0"/>
                  </a:lnTo>
                  <a:lnTo>
                    <a:pt x="4406" y="3667"/>
                  </a:lnTo>
                  <a:cubicBezTo>
                    <a:pt x="1" y="12407"/>
                    <a:pt x="8050" y="21219"/>
                    <a:pt x="17671" y="21219"/>
                  </a:cubicBezTo>
                  <a:cubicBezTo>
                    <a:pt x="19814" y="21219"/>
                    <a:pt x="22029" y="20790"/>
                    <a:pt x="24196" y="19814"/>
                  </a:cubicBezTo>
                  <a:cubicBezTo>
                    <a:pt x="26482" y="18813"/>
                    <a:pt x="29959" y="16170"/>
                    <a:pt x="33317" y="16170"/>
                  </a:cubicBezTo>
                  <a:cubicBezTo>
                    <a:pt x="34175" y="16170"/>
                    <a:pt x="35032" y="16337"/>
                    <a:pt x="35865" y="16789"/>
                  </a:cubicBezTo>
                  <a:cubicBezTo>
                    <a:pt x="38842" y="18313"/>
                    <a:pt x="38795" y="22124"/>
                    <a:pt x="40652" y="24648"/>
                  </a:cubicBezTo>
                  <a:cubicBezTo>
                    <a:pt x="42367" y="26934"/>
                    <a:pt x="44748" y="27982"/>
                    <a:pt x="47439" y="27982"/>
                  </a:cubicBezTo>
                  <a:cubicBezTo>
                    <a:pt x="51988" y="27982"/>
                    <a:pt x="57346" y="25005"/>
                    <a:pt x="61323" y="20099"/>
                  </a:cubicBezTo>
                  <a:lnTo>
                    <a:pt x="61323"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4" name="Google Shape;484;p41"/>
            <p:cNvSpPr/>
            <p:nvPr/>
          </p:nvSpPr>
          <p:spPr>
            <a:xfrm rot="10800000" flipH="1">
              <a:off x="6898916" y="-287475"/>
              <a:ext cx="2375653" cy="2207688"/>
            </a:xfrm>
            <a:custGeom>
              <a:avLst/>
              <a:gdLst/>
              <a:ahLst/>
              <a:cxnLst/>
              <a:rect l="l" t="t" r="r" b="b"/>
              <a:pathLst>
                <a:path w="147236" h="136826" fill="none" extrusionOk="0">
                  <a:moveTo>
                    <a:pt x="147236" y="26254"/>
                  </a:moveTo>
                  <a:cubicBezTo>
                    <a:pt x="141064" y="18700"/>
                    <a:pt x="126479" y="0"/>
                    <a:pt x="109130" y="7062"/>
                  </a:cubicBezTo>
                  <a:cubicBezTo>
                    <a:pt x="99089" y="11146"/>
                    <a:pt x="93961" y="23674"/>
                    <a:pt x="95650" y="34391"/>
                  </a:cubicBezTo>
                  <a:cubicBezTo>
                    <a:pt x="98997" y="55823"/>
                    <a:pt x="121105" y="71698"/>
                    <a:pt x="121351" y="93776"/>
                  </a:cubicBezTo>
                  <a:cubicBezTo>
                    <a:pt x="121627" y="121841"/>
                    <a:pt x="87636" y="136826"/>
                    <a:pt x="67032" y="117604"/>
                  </a:cubicBezTo>
                  <a:cubicBezTo>
                    <a:pt x="59110" y="110234"/>
                    <a:pt x="55118" y="99088"/>
                    <a:pt x="46213" y="93008"/>
                  </a:cubicBezTo>
                  <a:cubicBezTo>
                    <a:pt x="27544" y="80143"/>
                    <a:pt x="1" y="95526"/>
                    <a:pt x="124" y="123346"/>
                  </a:cubicBezTo>
                </a:path>
              </a:pathLst>
            </a:custGeom>
            <a:noFill/>
            <a:ln w="19050" cap="flat" cmpd="sng">
              <a:solidFill>
                <a:schemeClr val="dk1"/>
              </a:solidFill>
              <a:prstDash val="dash"/>
              <a:miter lim="3070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2"/>
        <p:cNvGrpSpPr/>
        <p:nvPr/>
      </p:nvGrpSpPr>
      <p:grpSpPr>
        <a:xfrm>
          <a:off x="0" y="0"/>
          <a:ext cx="0" cy="0"/>
          <a:chOff x="0" y="0"/>
          <a:chExt cx="0" cy="0"/>
        </a:xfrm>
      </p:grpSpPr>
      <p:sp>
        <p:nvSpPr>
          <p:cNvPr id="43" name="Google Shape;43;p5"/>
          <p:cNvSpPr txBox="1">
            <a:spLocks noGrp="1"/>
          </p:cNvSpPr>
          <p:nvPr>
            <p:ph type="subTitle" idx="1"/>
          </p:nvPr>
        </p:nvSpPr>
        <p:spPr>
          <a:xfrm>
            <a:off x="1363800" y="2708854"/>
            <a:ext cx="2887200" cy="3384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dk1"/>
              </a:buClr>
              <a:buSzPts val="2400"/>
              <a:buFont typeface="Bebas Neue"/>
              <a:buNone/>
              <a:defRPr sz="3000" b="1">
                <a:solidFill>
                  <a:schemeClr val="dk1"/>
                </a:solidFill>
                <a:latin typeface="Didact Gothic"/>
                <a:ea typeface="Didact Gothic"/>
                <a:cs typeface="Didact Gothic"/>
                <a:sym typeface="Didact Gothic"/>
              </a:defRPr>
            </a:lvl1pPr>
            <a:lvl2pPr lvl="1" algn="ctr" rtl="0">
              <a:lnSpc>
                <a:spcPct val="100000"/>
              </a:lnSpc>
              <a:spcBef>
                <a:spcPts val="0"/>
              </a:spcBef>
              <a:spcAft>
                <a:spcPts val="0"/>
              </a:spcAft>
              <a:buClr>
                <a:schemeClr val="dk1"/>
              </a:buClr>
              <a:buSzPts val="2500"/>
              <a:buFont typeface="Bebas Neue"/>
              <a:buNone/>
              <a:defRPr sz="25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500"/>
              <a:buFont typeface="Bebas Neue"/>
              <a:buNone/>
              <a:defRPr sz="25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500"/>
              <a:buFont typeface="Bebas Neue"/>
              <a:buNone/>
              <a:defRPr sz="25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500"/>
              <a:buFont typeface="Bebas Neue"/>
              <a:buNone/>
              <a:defRPr sz="25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500"/>
              <a:buFont typeface="Bebas Neue"/>
              <a:buNone/>
              <a:defRPr sz="25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500"/>
              <a:buFont typeface="Bebas Neue"/>
              <a:buNone/>
              <a:defRPr sz="25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500"/>
              <a:buFont typeface="Bebas Neue"/>
              <a:buNone/>
              <a:defRPr sz="25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500"/>
              <a:buFont typeface="Bebas Neue"/>
              <a:buNone/>
              <a:defRPr sz="2500">
                <a:solidFill>
                  <a:schemeClr val="dk1"/>
                </a:solidFill>
                <a:latin typeface="Bebas Neue"/>
                <a:ea typeface="Bebas Neue"/>
                <a:cs typeface="Bebas Neue"/>
                <a:sym typeface="Bebas Neue"/>
              </a:defRPr>
            </a:lvl9pPr>
          </a:lstStyle>
          <a:p>
            <a:endParaRPr/>
          </a:p>
        </p:txBody>
      </p:sp>
      <p:sp>
        <p:nvSpPr>
          <p:cNvPr id="44" name="Google Shape;44;p5"/>
          <p:cNvSpPr txBox="1">
            <a:spLocks noGrp="1"/>
          </p:cNvSpPr>
          <p:nvPr>
            <p:ph type="subTitle" idx="2"/>
          </p:nvPr>
        </p:nvSpPr>
        <p:spPr>
          <a:xfrm>
            <a:off x="4893000" y="2708854"/>
            <a:ext cx="2887200" cy="3384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dk1"/>
              </a:buClr>
              <a:buSzPts val="2400"/>
              <a:buFont typeface="Bebas Neue"/>
              <a:buNone/>
              <a:defRPr sz="3000" b="1">
                <a:solidFill>
                  <a:schemeClr val="dk1"/>
                </a:solidFill>
                <a:latin typeface="Didact Gothic"/>
                <a:ea typeface="Didact Gothic"/>
                <a:cs typeface="Didact Gothic"/>
                <a:sym typeface="Didact Gothic"/>
              </a:defRPr>
            </a:lvl1pPr>
            <a:lvl2pPr lvl="1" algn="ctr" rtl="0">
              <a:lnSpc>
                <a:spcPct val="100000"/>
              </a:lnSpc>
              <a:spcBef>
                <a:spcPts val="0"/>
              </a:spcBef>
              <a:spcAft>
                <a:spcPts val="0"/>
              </a:spcAft>
              <a:buClr>
                <a:schemeClr val="dk1"/>
              </a:buClr>
              <a:buSzPts val="2500"/>
              <a:buFont typeface="Bebas Neue"/>
              <a:buNone/>
              <a:defRPr sz="25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500"/>
              <a:buFont typeface="Bebas Neue"/>
              <a:buNone/>
              <a:defRPr sz="25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500"/>
              <a:buFont typeface="Bebas Neue"/>
              <a:buNone/>
              <a:defRPr sz="25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500"/>
              <a:buFont typeface="Bebas Neue"/>
              <a:buNone/>
              <a:defRPr sz="25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500"/>
              <a:buFont typeface="Bebas Neue"/>
              <a:buNone/>
              <a:defRPr sz="25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500"/>
              <a:buFont typeface="Bebas Neue"/>
              <a:buNone/>
              <a:defRPr sz="25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500"/>
              <a:buFont typeface="Bebas Neue"/>
              <a:buNone/>
              <a:defRPr sz="25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500"/>
              <a:buFont typeface="Bebas Neue"/>
              <a:buNone/>
              <a:defRPr sz="2500">
                <a:solidFill>
                  <a:schemeClr val="dk1"/>
                </a:solidFill>
                <a:latin typeface="Bebas Neue"/>
                <a:ea typeface="Bebas Neue"/>
                <a:cs typeface="Bebas Neue"/>
                <a:sym typeface="Bebas Neue"/>
              </a:defRPr>
            </a:lvl9pPr>
          </a:lstStyle>
          <a:p>
            <a:endParaRPr/>
          </a:p>
        </p:txBody>
      </p:sp>
      <p:sp>
        <p:nvSpPr>
          <p:cNvPr id="45" name="Google Shape;45;p5"/>
          <p:cNvSpPr txBox="1">
            <a:spLocks noGrp="1"/>
          </p:cNvSpPr>
          <p:nvPr>
            <p:ph type="subTitle" idx="3"/>
          </p:nvPr>
        </p:nvSpPr>
        <p:spPr>
          <a:xfrm>
            <a:off x="1363800" y="3047250"/>
            <a:ext cx="2887200" cy="9288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Montserrat"/>
              <a:buNone/>
              <a:defRPr>
                <a:solidFill>
                  <a:schemeClr val="dk1"/>
                </a:solidFill>
                <a:latin typeface="Montserrat Medium"/>
                <a:ea typeface="Montserrat Medium"/>
                <a:cs typeface="Montserrat Medium"/>
                <a:sym typeface="Montserrat Medium"/>
              </a:defRPr>
            </a:lvl1pPr>
            <a:lvl2pPr lvl="1" algn="ctr"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2pPr>
            <a:lvl3pPr lvl="2" algn="ctr"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3pPr>
            <a:lvl4pPr lvl="3" algn="ctr"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4pPr>
            <a:lvl5pPr lvl="4" algn="ctr"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5pPr>
            <a:lvl6pPr lvl="5" algn="ctr"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6pPr>
            <a:lvl7pPr lvl="6" algn="ctr"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7pPr>
            <a:lvl8pPr lvl="7" algn="ctr"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8pPr>
            <a:lvl9pPr lvl="8" algn="ctr"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9pPr>
          </a:lstStyle>
          <a:p>
            <a:endParaRPr/>
          </a:p>
        </p:txBody>
      </p:sp>
      <p:sp>
        <p:nvSpPr>
          <p:cNvPr id="46" name="Google Shape;46;p5"/>
          <p:cNvSpPr txBox="1">
            <a:spLocks noGrp="1"/>
          </p:cNvSpPr>
          <p:nvPr>
            <p:ph type="subTitle" idx="4"/>
          </p:nvPr>
        </p:nvSpPr>
        <p:spPr>
          <a:xfrm>
            <a:off x="4893000" y="3047250"/>
            <a:ext cx="2887200" cy="9288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Montserrat"/>
              <a:buNone/>
              <a:defRPr>
                <a:solidFill>
                  <a:schemeClr val="dk1"/>
                </a:solidFill>
                <a:latin typeface="Montserrat Medium"/>
                <a:ea typeface="Montserrat Medium"/>
                <a:cs typeface="Montserrat Medium"/>
                <a:sym typeface="Montserrat Medium"/>
              </a:defRPr>
            </a:lvl1pPr>
            <a:lvl2pPr lvl="1" algn="ctr"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2pPr>
            <a:lvl3pPr lvl="2" algn="ctr"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3pPr>
            <a:lvl4pPr lvl="3" algn="ctr"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4pPr>
            <a:lvl5pPr lvl="4" algn="ctr"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5pPr>
            <a:lvl6pPr lvl="5" algn="ctr"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6pPr>
            <a:lvl7pPr lvl="6" algn="ctr"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7pPr>
            <a:lvl8pPr lvl="7" algn="ctr"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8pPr>
            <a:lvl9pPr lvl="8" algn="ctr"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9pPr>
          </a:lstStyle>
          <a:p>
            <a:endParaRPr/>
          </a:p>
        </p:txBody>
      </p:sp>
      <p:sp>
        <p:nvSpPr>
          <p:cNvPr id="47" name="Google Shape;47;p5"/>
          <p:cNvSpPr txBox="1">
            <a:spLocks noGrp="1"/>
          </p:cNvSpPr>
          <p:nvPr>
            <p:ph type="title"/>
          </p:nvPr>
        </p:nvSpPr>
        <p:spPr>
          <a:xfrm>
            <a:off x="720000" y="540000"/>
            <a:ext cx="7704000" cy="676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48" name="Google Shape;48;p5"/>
          <p:cNvGrpSpPr/>
          <p:nvPr/>
        </p:nvGrpSpPr>
        <p:grpSpPr>
          <a:xfrm>
            <a:off x="5836256" y="-423063"/>
            <a:ext cx="3449395" cy="2421773"/>
            <a:chOff x="5836256" y="-423063"/>
            <a:chExt cx="3449395" cy="2421773"/>
          </a:xfrm>
        </p:grpSpPr>
        <p:sp>
          <p:nvSpPr>
            <p:cNvPr id="49" name="Google Shape;49;p5"/>
            <p:cNvSpPr/>
            <p:nvPr/>
          </p:nvSpPr>
          <p:spPr>
            <a:xfrm>
              <a:off x="6527424" y="-202"/>
              <a:ext cx="2616960" cy="1998912"/>
            </a:xfrm>
            <a:custGeom>
              <a:avLst/>
              <a:gdLst/>
              <a:ahLst/>
              <a:cxnLst/>
              <a:rect l="l" t="t" r="r" b="b"/>
              <a:pathLst>
                <a:path w="81780" h="62466" extrusionOk="0">
                  <a:moveTo>
                    <a:pt x="1787" y="10478"/>
                  </a:moveTo>
                  <a:cubicBezTo>
                    <a:pt x="1" y="16670"/>
                    <a:pt x="3811" y="24529"/>
                    <a:pt x="11075" y="25386"/>
                  </a:cubicBezTo>
                  <a:cubicBezTo>
                    <a:pt x="11479" y="25458"/>
                    <a:pt x="11837" y="25458"/>
                    <a:pt x="12218" y="25458"/>
                  </a:cubicBezTo>
                  <a:cubicBezTo>
                    <a:pt x="17338" y="25458"/>
                    <a:pt x="23815" y="21766"/>
                    <a:pt x="29840" y="21766"/>
                  </a:cubicBezTo>
                  <a:cubicBezTo>
                    <a:pt x="34103" y="21766"/>
                    <a:pt x="38104" y="23600"/>
                    <a:pt x="41248" y="29911"/>
                  </a:cubicBezTo>
                  <a:cubicBezTo>
                    <a:pt x="43105" y="33816"/>
                    <a:pt x="43772" y="37889"/>
                    <a:pt x="45344" y="41866"/>
                  </a:cubicBezTo>
                  <a:cubicBezTo>
                    <a:pt x="50249" y="53987"/>
                    <a:pt x="64776" y="62465"/>
                    <a:pt x="79422" y="62465"/>
                  </a:cubicBezTo>
                  <a:cubicBezTo>
                    <a:pt x="80208" y="62465"/>
                    <a:pt x="80994" y="62417"/>
                    <a:pt x="81780" y="62370"/>
                  </a:cubicBezTo>
                  <a:lnTo>
                    <a:pt x="81780" y="0"/>
                  </a:lnTo>
                  <a:lnTo>
                    <a:pt x="8788" y="0"/>
                  </a:lnTo>
                  <a:cubicBezTo>
                    <a:pt x="5597" y="3072"/>
                    <a:pt x="2954" y="6454"/>
                    <a:pt x="1787" y="10478"/>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5"/>
            <p:cNvSpPr/>
            <p:nvPr/>
          </p:nvSpPr>
          <p:spPr>
            <a:xfrm>
              <a:off x="5836256" y="-202"/>
              <a:ext cx="3308128" cy="1447168"/>
            </a:xfrm>
            <a:custGeom>
              <a:avLst/>
              <a:gdLst/>
              <a:ahLst/>
              <a:cxnLst/>
              <a:rect l="l" t="t" r="r" b="b"/>
              <a:pathLst>
                <a:path w="103379" h="45224" extrusionOk="0">
                  <a:moveTo>
                    <a:pt x="20623" y="12693"/>
                  </a:moveTo>
                  <a:cubicBezTo>
                    <a:pt x="21767" y="12693"/>
                    <a:pt x="22910" y="12598"/>
                    <a:pt x="24053" y="12383"/>
                  </a:cubicBezTo>
                  <a:cubicBezTo>
                    <a:pt x="29673" y="11383"/>
                    <a:pt x="35746" y="7382"/>
                    <a:pt x="43509" y="7382"/>
                  </a:cubicBezTo>
                  <a:cubicBezTo>
                    <a:pt x="49320" y="7382"/>
                    <a:pt x="56083" y="9621"/>
                    <a:pt x="64275" y="17027"/>
                  </a:cubicBezTo>
                  <a:cubicBezTo>
                    <a:pt x="73920" y="25743"/>
                    <a:pt x="86185" y="45223"/>
                    <a:pt x="103045" y="45223"/>
                  </a:cubicBezTo>
                  <a:lnTo>
                    <a:pt x="103379" y="45223"/>
                  </a:lnTo>
                  <a:lnTo>
                    <a:pt x="103379" y="0"/>
                  </a:lnTo>
                  <a:lnTo>
                    <a:pt x="0" y="0"/>
                  </a:lnTo>
                  <a:cubicBezTo>
                    <a:pt x="3834" y="7502"/>
                    <a:pt x="12169" y="12693"/>
                    <a:pt x="20623" y="1269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5"/>
            <p:cNvSpPr/>
            <p:nvPr/>
          </p:nvSpPr>
          <p:spPr>
            <a:xfrm rot="10800000">
              <a:off x="6609840" y="-423063"/>
              <a:ext cx="2675811" cy="1711629"/>
            </a:xfrm>
            <a:custGeom>
              <a:avLst/>
              <a:gdLst/>
              <a:ahLst/>
              <a:cxnLst/>
              <a:rect l="l" t="t" r="r" b="b"/>
              <a:pathLst>
                <a:path w="85496" h="54689" fill="none" extrusionOk="0">
                  <a:moveTo>
                    <a:pt x="1" y="10141"/>
                  </a:moveTo>
                  <a:cubicBezTo>
                    <a:pt x="9862" y="7973"/>
                    <a:pt x="18114" y="17694"/>
                    <a:pt x="14267" y="26820"/>
                  </a:cubicBezTo>
                  <a:cubicBezTo>
                    <a:pt x="12379" y="31226"/>
                    <a:pt x="7868" y="30666"/>
                    <a:pt x="8812" y="25142"/>
                  </a:cubicBezTo>
                  <a:cubicBezTo>
                    <a:pt x="13044" y="0"/>
                    <a:pt x="82838" y="1434"/>
                    <a:pt x="71998" y="25561"/>
                  </a:cubicBezTo>
                  <a:cubicBezTo>
                    <a:pt x="67557" y="35457"/>
                    <a:pt x="65529" y="38429"/>
                    <a:pt x="67277" y="44269"/>
                  </a:cubicBezTo>
                  <a:cubicBezTo>
                    <a:pt x="69515" y="51682"/>
                    <a:pt x="78642" y="54689"/>
                    <a:pt x="85495" y="54689"/>
                  </a:cubicBezTo>
                </a:path>
              </a:pathLst>
            </a:custGeom>
            <a:noFill/>
            <a:ln w="19050" cap="flat" cmpd="sng">
              <a:solidFill>
                <a:schemeClr val="dk1"/>
              </a:solidFill>
              <a:prstDash val="dash"/>
              <a:miter lim="3496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 name="Google Shape;52;p5"/>
          <p:cNvGrpSpPr/>
          <p:nvPr/>
        </p:nvGrpSpPr>
        <p:grpSpPr>
          <a:xfrm>
            <a:off x="-273409" y="3260630"/>
            <a:ext cx="3961441" cy="2237158"/>
            <a:chOff x="-273409" y="3260630"/>
            <a:chExt cx="3961441" cy="2237158"/>
          </a:xfrm>
        </p:grpSpPr>
        <p:sp>
          <p:nvSpPr>
            <p:cNvPr id="53" name="Google Shape;53;p5"/>
            <p:cNvSpPr/>
            <p:nvPr/>
          </p:nvSpPr>
          <p:spPr>
            <a:xfrm>
              <a:off x="352" y="3260630"/>
              <a:ext cx="1522656" cy="1883072"/>
            </a:xfrm>
            <a:custGeom>
              <a:avLst/>
              <a:gdLst/>
              <a:ahLst/>
              <a:cxnLst/>
              <a:rect l="l" t="t" r="r" b="b"/>
              <a:pathLst>
                <a:path w="47583" h="58846" extrusionOk="0">
                  <a:moveTo>
                    <a:pt x="14028" y="1"/>
                  </a:moveTo>
                  <a:cubicBezTo>
                    <a:pt x="9146" y="1"/>
                    <a:pt x="4240" y="1287"/>
                    <a:pt x="1" y="3740"/>
                  </a:cubicBezTo>
                  <a:lnTo>
                    <a:pt x="1" y="58846"/>
                  </a:lnTo>
                  <a:lnTo>
                    <a:pt x="47582" y="58846"/>
                  </a:lnTo>
                  <a:cubicBezTo>
                    <a:pt x="43891" y="55488"/>
                    <a:pt x="41105" y="49415"/>
                    <a:pt x="41057" y="39413"/>
                  </a:cubicBezTo>
                  <a:cubicBezTo>
                    <a:pt x="41057" y="30816"/>
                    <a:pt x="44296" y="8240"/>
                    <a:pt x="22005" y="1215"/>
                  </a:cubicBezTo>
                  <a:cubicBezTo>
                    <a:pt x="19457" y="405"/>
                    <a:pt x="16742" y="1"/>
                    <a:pt x="1402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5"/>
            <p:cNvSpPr/>
            <p:nvPr/>
          </p:nvSpPr>
          <p:spPr>
            <a:xfrm>
              <a:off x="-384" y="3458006"/>
              <a:ext cx="3688416" cy="1685696"/>
            </a:xfrm>
            <a:custGeom>
              <a:avLst/>
              <a:gdLst/>
              <a:ahLst/>
              <a:cxnLst/>
              <a:rect l="l" t="t" r="r" b="b"/>
              <a:pathLst>
                <a:path w="115263" h="52678" extrusionOk="0">
                  <a:moveTo>
                    <a:pt x="79921" y="32817"/>
                  </a:moveTo>
                  <a:cubicBezTo>
                    <a:pt x="79493" y="32817"/>
                    <a:pt x="79064" y="32793"/>
                    <a:pt x="78612" y="32793"/>
                  </a:cubicBezTo>
                  <a:cubicBezTo>
                    <a:pt x="68109" y="32793"/>
                    <a:pt x="57250" y="36127"/>
                    <a:pt x="46986" y="36127"/>
                  </a:cubicBezTo>
                  <a:cubicBezTo>
                    <a:pt x="42342" y="36127"/>
                    <a:pt x="37817" y="35436"/>
                    <a:pt x="33459" y="33460"/>
                  </a:cubicBezTo>
                  <a:cubicBezTo>
                    <a:pt x="19123" y="26792"/>
                    <a:pt x="13193" y="7669"/>
                    <a:pt x="0" y="1"/>
                  </a:cubicBezTo>
                  <a:lnTo>
                    <a:pt x="0" y="52678"/>
                  </a:lnTo>
                  <a:lnTo>
                    <a:pt x="115262" y="52678"/>
                  </a:lnTo>
                  <a:cubicBezTo>
                    <a:pt x="107499" y="41033"/>
                    <a:pt x="93972" y="33269"/>
                    <a:pt x="79921" y="32817"/>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5"/>
            <p:cNvSpPr/>
            <p:nvPr/>
          </p:nvSpPr>
          <p:spPr>
            <a:xfrm flipH="1">
              <a:off x="-273409" y="3290100"/>
              <a:ext cx="2375653" cy="2207688"/>
            </a:xfrm>
            <a:custGeom>
              <a:avLst/>
              <a:gdLst/>
              <a:ahLst/>
              <a:cxnLst/>
              <a:rect l="l" t="t" r="r" b="b"/>
              <a:pathLst>
                <a:path w="147236" h="136826" fill="none" extrusionOk="0">
                  <a:moveTo>
                    <a:pt x="147236" y="26254"/>
                  </a:moveTo>
                  <a:cubicBezTo>
                    <a:pt x="141064" y="18700"/>
                    <a:pt x="126479" y="0"/>
                    <a:pt x="109130" y="7062"/>
                  </a:cubicBezTo>
                  <a:cubicBezTo>
                    <a:pt x="99089" y="11146"/>
                    <a:pt x="93961" y="23674"/>
                    <a:pt x="95650" y="34391"/>
                  </a:cubicBezTo>
                  <a:cubicBezTo>
                    <a:pt x="98997" y="55823"/>
                    <a:pt x="121105" y="71698"/>
                    <a:pt x="121351" y="93776"/>
                  </a:cubicBezTo>
                  <a:cubicBezTo>
                    <a:pt x="121627" y="121841"/>
                    <a:pt x="87636" y="136826"/>
                    <a:pt x="67032" y="117604"/>
                  </a:cubicBezTo>
                  <a:cubicBezTo>
                    <a:pt x="59110" y="110234"/>
                    <a:pt x="55118" y="99088"/>
                    <a:pt x="46213" y="93008"/>
                  </a:cubicBezTo>
                  <a:cubicBezTo>
                    <a:pt x="27544" y="80143"/>
                    <a:pt x="1" y="95526"/>
                    <a:pt x="124" y="123346"/>
                  </a:cubicBezTo>
                </a:path>
              </a:pathLst>
            </a:custGeom>
            <a:noFill/>
            <a:ln w="19050" cap="flat" cmpd="sng">
              <a:solidFill>
                <a:schemeClr val="dk1"/>
              </a:solidFill>
              <a:prstDash val="dash"/>
              <a:miter lim="307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6"/>
        <p:cNvGrpSpPr/>
        <p:nvPr/>
      </p:nvGrpSpPr>
      <p:grpSpPr>
        <a:xfrm>
          <a:off x="0" y="0"/>
          <a:ext cx="0" cy="0"/>
          <a:chOff x="0" y="0"/>
          <a:chExt cx="0" cy="0"/>
        </a:xfrm>
      </p:grpSpPr>
      <p:sp>
        <p:nvSpPr>
          <p:cNvPr id="57" name="Google Shape;57;p6"/>
          <p:cNvSpPr txBox="1">
            <a:spLocks noGrp="1"/>
          </p:cNvSpPr>
          <p:nvPr>
            <p:ph type="title"/>
          </p:nvPr>
        </p:nvSpPr>
        <p:spPr>
          <a:xfrm flipH="1">
            <a:off x="720000" y="540000"/>
            <a:ext cx="7704000" cy="676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58" name="Google Shape;58;p6"/>
          <p:cNvGrpSpPr/>
          <p:nvPr/>
        </p:nvGrpSpPr>
        <p:grpSpPr>
          <a:xfrm>
            <a:off x="-1288800" y="3787990"/>
            <a:ext cx="4036448" cy="2397085"/>
            <a:chOff x="-1288800" y="3787990"/>
            <a:chExt cx="4036448" cy="2397085"/>
          </a:xfrm>
        </p:grpSpPr>
        <p:sp>
          <p:nvSpPr>
            <p:cNvPr id="59" name="Google Shape;59;p6"/>
            <p:cNvSpPr/>
            <p:nvPr/>
          </p:nvSpPr>
          <p:spPr>
            <a:xfrm>
              <a:off x="352" y="3787990"/>
              <a:ext cx="868032" cy="1355712"/>
            </a:xfrm>
            <a:custGeom>
              <a:avLst/>
              <a:gdLst/>
              <a:ahLst/>
              <a:cxnLst/>
              <a:rect l="l" t="t" r="r" b="b"/>
              <a:pathLst>
                <a:path w="27126" h="42366" extrusionOk="0">
                  <a:moveTo>
                    <a:pt x="22172" y="28196"/>
                  </a:moveTo>
                  <a:cubicBezTo>
                    <a:pt x="22172" y="22028"/>
                    <a:pt x="24506" y="5882"/>
                    <a:pt x="8550" y="881"/>
                  </a:cubicBezTo>
                  <a:cubicBezTo>
                    <a:pt x="6716" y="310"/>
                    <a:pt x="4764" y="0"/>
                    <a:pt x="2835" y="0"/>
                  </a:cubicBezTo>
                  <a:cubicBezTo>
                    <a:pt x="1882" y="0"/>
                    <a:pt x="930" y="72"/>
                    <a:pt x="1" y="215"/>
                  </a:cubicBezTo>
                  <a:lnTo>
                    <a:pt x="1" y="42366"/>
                  </a:lnTo>
                  <a:lnTo>
                    <a:pt x="27126" y="42366"/>
                  </a:lnTo>
                  <a:cubicBezTo>
                    <a:pt x="24363" y="40008"/>
                    <a:pt x="22220" y="35603"/>
                    <a:pt x="22172" y="28196"/>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6"/>
            <p:cNvSpPr/>
            <p:nvPr/>
          </p:nvSpPr>
          <p:spPr>
            <a:xfrm>
              <a:off x="-384" y="3963254"/>
              <a:ext cx="2748032" cy="1180448"/>
            </a:xfrm>
            <a:custGeom>
              <a:avLst/>
              <a:gdLst/>
              <a:ahLst/>
              <a:cxnLst/>
              <a:rect l="l" t="t" r="r" b="b"/>
              <a:pathLst>
                <a:path w="85876" h="36889" extrusionOk="0">
                  <a:moveTo>
                    <a:pt x="62418" y="25815"/>
                  </a:moveTo>
                  <a:lnTo>
                    <a:pt x="61441" y="25815"/>
                  </a:lnTo>
                  <a:cubicBezTo>
                    <a:pt x="53583" y="25815"/>
                    <a:pt x="45486" y="28316"/>
                    <a:pt x="37794" y="28316"/>
                  </a:cubicBezTo>
                  <a:cubicBezTo>
                    <a:pt x="34317" y="28316"/>
                    <a:pt x="30959" y="27816"/>
                    <a:pt x="27720" y="26315"/>
                  </a:cubicBezTo>
                  <a:cubicBezTo>
                    <a:pt x="16099" y="20838"/>
                    <a:pt x="11883" y="4406"/>
                    <a:pt x="0" y="0"/>
                  </a:cubicBezTo>
                  <a:lnTo>
                    <a:pt x="0" y="36889"/>
                  </a:lnTo>
                  <a:lnTo>
                    <a:pt x="85875" y="36889"/>
                  </a:lnTo>
                  <a:cubicBezTo>
                    <a:pt x="79921" y="30316"/>
                    <a:pt x="71324" y="26077"/>
                    <a:pt x="62418" y="2581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6"/>
            <p:cNvSpPr/>
            <p:nvPr/>
          </p:nvSpPr>
          <p:spPr>
            <a:xfrm rot="10800000" flipH="1">
              <a:off x="-1288800" y="4338075"/>
              <a:ext cx="3853625" cy="1847000"/>
            </a:xfrm>
            <a:custGeom>
              <a:avLst/>
              <a:gdLst/>
              <a:ahLst/>
              <a:cxnLst/>
              <a:rect l="l" t="t" r="r" b="b"/>
              <a:pathLst>
                <a:path w="154145" h="73880" fill="none" extrusionOk="0">
                  <a:moveTo>
                    <a:pt x="1" y="37585"/>
                  </a:moveTo>
                  <a:cubicBezTo>
                    <a:pt x="21587" y="71085"/>
                    <a:pt x="57298" y="73879"/>
                    <a:pt x="74493" y="54657"/>
                  </a:cubicBezTo>
                  <a:cubicBezTo>
                    <a:pt x="77564" y="51218"/>
                    <a:pt x="79406" y="46735"/>
                    <a:pt x="76336" y="43757"/>
                  </a:cubicBezTo>
                  <a:cubicBezTo>
                    <a:pt x="73357" y="40840"/>
                    <a:pt x="67584" y="44002"/>
                    <a:pt x="67523" y="48209"/>
                  </a:cubicBezTo>
                  <a:cubicBezTo>
                    <a:pt x="67431" y="52385"/>
                    <a:pt x="71638" y="55671"/>
                    <a:pt x="75814" y="55978"/>
                  </a:cubicBezTo>
                  <a:cubicBezTo>
                    <a:pt x="84442" y="56592"/>
                    <a:pt x="90614" y="48240"/>
                    <a:pt x="97584" y="44586"/>
                  </a:cubicBezTo>
                  <a:cubicBezTo>
                    <a:pt x="112108" y="36909"/>
                    <a:pt x="114718" y="51986"/>
                    <a:pt x="121289" y="55978"/>
                  </a:cubicBezTo>
                  <a:cubicBezTo>
                    <a:pt x="138976" y="66756"/>
                    <a:pt x="154145" y="29264"/>
                    <a:pt x="137134" y="1"/>
                  </a:cubicBezTo>
                </a:path>
              </a:pathLst>
            </a:custGeom>
            <a:noFill/>
            <a:ln w="19050" cap="flat" cmpd="sng">
              <a:solidFill>
                <a:schemeClr val="dk1"/>
              </a:solidFill>
              <a:prstDash val="dash"/>
              <a:miter lim="307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 name="Google Shape;62;p6"/>
          <p:cNvGrpSpPr/>
          <p:nvPr/>
        </p:nvGrpSpPr>
        <p:grpSpPr>
          <a:xfrm>
            <a:off x="6870368" y="-358423"/>
            <a:ext cx="3371641" cy="1501325"/>
            <a:chOff x="6870368" y="-358423"/>
            <a:chExt cx="3371641" cy="1501325"/>
          </a:xfrm>
        </p:grpSpPr>
        <p:sp>
          <p:nvSpPr>
            <p:cNvPr id="63" name="Google Shape;63;p6"/>
            <p:cNvSpPr/>
            <p:nvPr/>
          </p:nvSpPr>
          <p:spPr>
            <a:xfrm>
              <a:off x="6870368" y="-202"/>
              <a:ext cx="2273248" cy="1143104"/>
            </a:xfrm>
            <a:custGeom>
              <a:avLst/>
              <a:gdLst/>
              <a:ahLst/>
              <a:cxnLst/>
              <a:rect l="l" t="t" r="r" b="b"/>
              <a:pathLst>
                <a:path w="71039" h="35722" extrusionOk="0">
                  <a:moveTo>
                    <a:pt x="17504" y="13789"/>
                  </a:moveTo>
                  <a:cubicBezTo>
                    <a:pt x="18409" y="13789"/>
                    <a:pt x="19290" y="13693"/>
                    <a:pt x="20195" y="13550"/>
                  </a:cubicBezTo>
                  <a:cubicBezTo>
                    <a:pt x="24601" y="12741"/>
                    <a:pt x="29364" y="9621"/>
                    <a:pt x="35436" y="9621"/>
                  </a:cubicBezTo>
                  <a:cubicBezTo>
                    <a:pt x="39985" y="9621"/>
                    <a:pt x="45248" y="11359"/>
                    <a:pt x="51654" y="17146"/>
                  </a:cubicBezTo>
                  <a:cubicBezTo>
                    <a:pt x="56917" y="21933"/>
                    <a:pt x="63228" y="30816"/>
                    <a:pt x="71039" y="35722"/>
                  </a:cubicBezTo>
                  <a:lnTo>
                    <a:pt x="71039" y="0"/>
                  </a:lnTo>
                  <a:lnTo>
                    <a:pt x="0" y="0"/>
                  </a:lnTo>
                  <a:cubicBezTo>
                    <a:pt x="1715" y="7883"/>
                    <a:pt x="9574" y="13789"/>
                    <a:pt x="17504" y="13789"/>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6"/>
            <p:cNvSpPr/>
            <p:nvPr/>
          </p:nvSpPr>
          <p:spPr>
            <a:xfrm>
              <a:off x="7909056" y="-202"/>
              <a:ext cx="1235328" cy="707200"/>
            </a:xfrm>
            <a:custGeom>
              <a:avLst/>
              <a:gdLst/>
              <a:ahLst/>
              <a:cxnLst/>
              <a:rect l="l" t="t" r="r" b="b"/>
              <a:pathLst>
                <a:path w="38604" h="22100" extrusionOk="0">
                  <a:moveTo>
                    <a:pt x="3501" y="2620"/>
                  </a:moveTo>
                  <a:cubicBezTo>
                    <a:pt x="1" y="9621"/>
                    <a:pt x="6430" y="16670"/>
                    <a:pt x="14146" y="16670"/>
                  </a:cubicBezTo>
                  <a:cubicBezTo>
                    <a:pt x="15861" y="16670"/>
                    <a:pt x="17623" y="16313"/>
                    <a:pt x="19338" y="15551"/>
                  </a:cubicBezTo>
                  <a:cubicBezTo>
                    <a:pt x="21195" y="14741"/>
                    <a:pt x="23958" y="12622"/>
                    <a:pt x="26649" y="12622"/>
                  </a:cubicBezTo>
                  <a:cubicBezTo>
                    <a:pt x="27316" y="12622"/>
                    <a:pt x="28030" y="12764"/>
                    <a:pt x="28697" y="13122"/>
                  </a:cubicBezTo>
                  <a:cubicBezTo>
                    <a:pt x="31078" y="14360"/>
                    <a:pt x="31007" y="17384"/>
                    <a:pt x="32531" y="19433"/>
                  </a:cubicBezTo>
                  <a:cubicBezTo>
                    <a:pt x="33865" y="21290"/>
                    <a:pt x="35794" y="22100"/>
                    <a:pt x="37961" y="22100"/>
                  </a:cubicBezTo>
                  <a:cubicBezTo>
                    <a:pt x="38151" y="22100"/>
                    <a:pt x="38389" y="22100"/>
                    <a:pt x="38604" y="22052"/>
                  </a:cubicBezTo>
                  <a:lnTo>
                    <a:pt x="38604" y="0"/>
                  </a:lnTo>
                  <a:lnTo>
                    <a:pt x="51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6"/>
            <p:cNvSpPr/>
            <p:nvPr/>
          </p:nvSpPr>
          <p:spPr>
            <a:xfrm rot="10800000">
              <a:off x="8104609" y="-358423"/>
              <a:ext cx="2137400" cy="1367225"/>
            </a:xfrm>
            <a:custGeom>
              <a:avLst/>
              <a:gdLst/>
              <a:ahLst/>
              <a:cxnLst/>
              <a:rect l="l" t="t" r="r" b="b"/>
              <a:pathLst>
                <a:path w="85496" h="54689" fill="none" extrusionOk="0">
                  <a:moveTo>
                    <a:pt x="1" y="10141"/>
                  </a:moveTo>
                  <a:cubicBezTo>
                    <a:pt x="9862" y="7973"/>
                    <a:pt x="18114" y="17694"/>
                    <a:pt x="14267" y="26820"/>
                  </a:cubicBezTo>
                  <a:cubicBezTo>
                    <a:pt x="12379" y="31226"/>
                    <a:pt x="7868" y="30666"/>
                    <a:pt x="8812" y="25142"/>
                  </a:cubicBezTo>
                  <a:cubicBezTo>
                    <a:pt x="13044" y="0"/>
                    <a:pt x="82838" y="1434"/>
                    <a:pt x="71998" y="25561"/>
                  </a:cubicBezTo>
                  <a:cubicBezTo>
                    <a:pt x="67557" y="35457"/>
                    <a:pt x="65529" y="38429"/>
                    <a:pt x="67277" y="44269"/>
                  </a:cubicBezTo>
                  <a:cubicBezTo>
                    <a:pt x="69515" y="51682"/>
                    <a:pt x="78642" y="54689"/>
                    <a:pt x="85495" y="54689"/>
                  </a:cubicBezTo>
                </a:path>
              </a:pathLst>
            </a:custGeom>
            <a:noFill/>
            <a:ln w="19050" cap="flat" cmpd="sng">
              <a:solidFill>
                <a:schemeClr val="dk1"/>
              </a:solidFill>
              <a:prstDash val="dash"/>
              <a:miter lim="3496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66"/>
        <p:cNvGrpSpPr/>
        <p:nvPr/>
      </p:nvGrpSpPr>
      <p:grpSpPr>
        <a:xfrm>
          <a:off x="0" y="0"/>
          <a:ext cx="0" cy="0"/>
          <a:chOff x="0" y="0"/>
          <a:chExt cx="0" cy="0"/>
        </a:xfrm>
      </p:grpSpPr>
      <p:sp>
        <p:nvSpPr>
          <p:cNvPr id="67" name="Google Shape;67;p7"/>
          <p:cNvSpPr txBox="1">
            <a:spLocks noGrp="1"/>
          </p:cNvSpPr>
          <p:nvPr>
            <p:ph type="subTitle" idx="1"/>
          </p:nvPr>
        </p:nvSpPr>
        <p:spPr>
          <a:xfrm>
            <a:off x="4868775" y="3110400"/>
            <a:ext cx="3198900" cy="10467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Montserrat"/>
              <a:buNone/>
              <a:defRPr>
                <a:solidFill>
                  <a:schemeClr val="dk1"/>
                </a:solidFill>
                <a:latin typeface="Montserrat Medium"/>
                <a:ea typeface="Montserrat Medium"/>
                <a:cs typeface="Montserrat Medium"/>
                <a:sym typeface="Montserrat Medium"/>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0"/>
              </a:spcBef>
              <a:spcAft>
                <a:spcPts val="0"/>
              </a:spcAft>
              <a:buClr>
                <a:schemeClr val="dk1"/>
              </a:buClr>
              <a:buSzPts val="1400"/>
              <a:buNone/>
              <a:defRPr>
                <a:solidFill>
                  <a:schemeClr val="dk1"/>
                </a:solidFill>
              </a:defRPr>
            </a:lvl3pPr>
            <a:lvl4pPr lvl="3" algn="ctr" rtl="0">
              <a:lnSpc>
                <a:spcPct val="100000"/>
              </a:lnSpc>
              <a:spcBef>
                <a:spcPts val="0"/>
              </a:spcBef>
              <a:spcAft>
                <a:spcPts val="0"/>
              </a:spcAft>
              <a:buClr>
                <a:schemeClr val="dk1"/>
              </a:buClr>
              <a:buSzPts val="1400"/>
              <a:buNone/>
              <a:defRPr>
                <a:solidFill>
                  <a:schemeClr val="dk1"/>
                </a:solidFill>
              </a:defRPr>
            </a:lvl4pPr>
            <a:lvl5pPr lvl="4" algn="ctr" rtl="0">
              <a:lnSpc>
                <a:spcPct val="100000"/>
              </a:lnSpc>
              <a:spcBef>
                <a:spcPts val="0"/>
              </a:spcBef>
              <a:spcAft>
                <a:spcPts val="0"/>
              </a:spcAft>
              <a:buClr>
                <a:schemeClr val="dk1"/>
              </a:buClr>
              <a:buSzPts val="1400"/>
              <a:buNone/>
              <a:defRPr>
                <a:solidFill>
                  <a:schemeClr val="dk1"/>
                </a:solidFill>
              </a:defRPr>
            </a:lvl5pPr>
            <a:lvl6pPr lvl="5" algn="ctr" rtl="0">
              <a:lnSpc>
                <a:spcPct val="100000"/>
              </a:lnSpc>
              <a:spcBef>
                <a:spcPts val="0"/>
              </a:spcBef>
              <a:spcAft>
                <a:spcPts val="0"/>
              </a:spcAft>
              <a:buClr>
                <a:schemeClr val="dk1"/>
              </a:buClr>
              <a:buSzPts val="1400"/>
              <a:buNone/>
              <a:defRPr>
                <a:solidFill>
                  <a:schemeClr val="dk1"/>
                </a:solidFill>
              </a:defRPr>
            </a:lvl6pPr>
            <a:lvl7pPr lvl="6" algn="ctr" rtl="0">
              <a:lnSpc>
                <a:spcPct val="100000"/>
              </a:lnSpc>
              <a:spcBef>
                <a:spcPts val="0"/>
              </a:spcBef>
              <a:spcAft>
                <a:spcPts val="0"/>
              </a:spcAft>
              <a:buClr>
                <a:schemeClr val="dk1"/>
              </a:buClr>
              <a:buSzPts val="1400"/>
              <a:buNone/>
              <a:defRPr>
                <a:solidFill>
                  <a:schemeClr val="dk1"/>
                </a:solidFill>
              </a:defRPr>
            </a:lvl7pPr>
            <a:lvl8pPr lvl="7" algn="ctr" rtl="0">
              <a:lnSpc>
                <a:spcPct val="100000"/>
              </a:lnSpc>
              <a:spcBef>
                <a:spcPts val="0"/>
              </a:spcBef>
              <a:spcAft>
                <a:spcPts val="0"/>
              </a:spcAft>
              <a:buClr>
                <a:schemeClr val="dk1"/>
              </a:buClr>
              <a:buSzPts val="1400"/>
              <a:buNone/>
              <a:defRPr>
                <a:solidFill>
                  <a:schemeClr val="dk1"/>
                </a:solidFill>
              </a:defRPr>
            </a:lvl8pPr>
            <a:lvl9pPr lvl="8" algn="ctr" rtl="0">
              <a:lnSpc>
                <a:spcPct val="100000"/>
              </a:lnSpc>
              <a:spcBef>
                <a:spcPts val="0"/>
              </a:spcBef>
              <a:spcAft>
                <a:spcPts val="0"/>
              </a:spcAft>
              <a:buClr>
                <a:schemeClr val="dk1"/>
              </a:buClr>
              <a:buSzPts val="1400"/>
              <a:buNone/>
              <a:defRPr>
                <a:solidFill>
                  <a:schemeClr val="dk1"/>
                </a:solidFill>
              </a:defRPr>
            </a:lvl9pPr>
          </a:lstStyle>
          <a:p>
            <a:endParaRPr/>
          </a:p>
        </p:txBody>
      </p:sp>
      <p:sp>
        <p:nvSpPr>
          <p:cNvPr id="68" name="Google Shape;68;p7"/>
          <p:cNvSpPr txBox="1">
            <a:spLocks noGrp="1"/>
          </p:cNvSpPr>
          <p:nvPr>
            <p:ph type="title"/>
          </p:nvPr>
        </p:nvSpPr>
        <p:spPr>
          <a:xfrm>
            <a:off x="4868775" y="986400"/>
            <a:ext cx="3198900" cy="2124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69" name="Google Shape;69;p7"/>
          <p:cNvGrpSpPr/>
          <p:nvPr/>
        </p:nvGrpSpPr>
        <p:grpSpPr>
          <a:xfrm flipH="1">
            <a:off x="6535026" y="-194463"/>
            <a:ext cx="3288120" cy="2081141"/>
            <a:chOff x="-677502" y="-194463"/>
            <a:chExt cx="3288120" cy="2081141"/>
          </a:xfrm>
        </p:grpSpPr>
        <p:sp>
          <p:nvSpPr>
            <p:cNvPr id="70" name="Google Shape;70;p7"/>
            <p:cNvSpPr/>
            <p:nvPr/>
          </p:nvSpPr>
          <p:spPr>
            <a:xfrm>
              <a:off x="-27" y="534"/>
              <a:ext cx="2196884" cy="1886144"/>
            </a:xfrm>
            <a:custGeom>
              <a:avLst/>
              <a:gdLst/>
              <a:ahLst/>
              <a:cxnLst/>
              <a:rect l="l" t="t" r="r" b="b"/>
              <a:pathLst>
                <a:path w="68658" h="58942" extrusionOk="0">
                  <a:moveTo>
                    <a:pt x="0" y="58941"/>
                  </a:moveTo>
                  <a:cubicBezTo>
                    <a:pt x="12503" y="58632"/>
                    <a:pt x="24743" y="51321"/>
                    <a:pt x="28935" y="40938"/>
                  </a:cubicBezTo>
                  <a:cubicBezTo>
                    <a:pt x="30340" y="37485"/>
                    <a:pt x="30911" y="33889"/>
                    <a:pt x="32531" y="30483"/>
                  </a:cubicBezTo>
                  <a:cubicBezTo>
                    <a:pt x="35269" y="24958"/>
                    <a:pt x="38794" y="23339"/>
                    <a:pt x="42509" y="23339"/>
                  </a:cubicBezTo>
                  <a:cubicBezTo>
                    <a:pt x="47772" y="23339"/>
                    <a:pt x="53464" y="26601"/>
                    <a:pt x="57941" y="26601"/>
                  </a:cubicBezTo>
                  <a:cubicBezTo>
                    <a:pt x="58250" y="26601"/>
                    <a:pt x="58607" y="26554"/>
                    <a:pt x="58941" y="26530"/>
                  </a:cubicBezTo>
                  <a:cubicBezTo>
                    <a:pt x="65323" y="25792"/>
                    <a:pt x="68657" y="18909"/>
                    <a:pt x="67062" y="13504"/>
                  </a:cubicBezTo>
                  <a:cubicBezTo>
                    <a:pt x="65490" y="8026"/>
                    <a:pt x="60703" y="3859"/>
                    <a:pt x="56059" y="1"/>
                  </a:cubicBezTo>
                  <a:lnTo>
                    <a:pt x="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7"/>
            <p:cNvSpPr/>
            <p:nvPr/>
          </p:nvSpPr>
          <p:spPr>
            <a:xfrm>
              <a:off x="-27" y="-202"/>
              <a:ext cx="2610644" cy="1316096"/>
            </a:xfrm>
            <a:custGeom>
              <a:avLst/>
              <a:gdLst/>
              <a:ahLst/>
              <a:cxnLst/>
              <a:rect l="l" t="t" r="r" b="b"/>
              <a:pathLst>
                <a:path w="81589" h="41128" extrusionOk="0">
                  <a:moveTo>
                    <a:pt x="0" y="41127"/>
                  </a:moveTo>
                  <a:cubicBezTo>
                    <a:pt x="10383" y="36674"/>
                    <a:pt x="18456" y="24767"/>
                    <a:pt x="25077" y="18790"/>
                  </a:cubicBezTo>
                  <a:cubicBezTo>
                    <a:pt x="32054" y="12455"/>
                    <a:pt x="37841" y="10526"/>
                    <a:pt x="42818" y="10526"/>
                  </a:cubicBezTo>
                  <a:cubicBezTo>
                    <a:pt x="49439" y="10526"/>
                    <a:pt x="54654" y="13955"/>
                    <a:pt x="59489" y="14813"/>
                  </a:cubicBezTo>
                  <a:cubicBezTo>
                    <a:pt x="60465" y="15003"/>
                    <a:pt x="61441" y="15051"/>
                    <a:pt x="62418" y="15051"/>
                  </a:cubicBezTo>
                  <a:cubicBezTo>
                    <a:pt x="71158" y="15074"/>
                    <a:pt x="79731" y="8645"/>
                    <a:pt x="81588" y="0"/>
                  </a:cubicBez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7"/>
            <p:cNvSpPr/>
            <p:nvPr/>
          </p:nvSpPr>
          <p:spPr>
            <a:xfrm rot="10800000" flipH="1">
              <a:off x="-677502" y="-194463"/>
              <a:ext cx="2675811" cy="1711629"/>
            </a:xfrm>
            <a:custGeom>
              <a:avLst/>
              <a:gdLst/>
              <a:ahLst/>
              <a:cxnLst/>
              <a:rect l="l" t="t" r="r" b="b"/>
              <a:pathLst>
                <a:path w="85496" h="54689" fill="none" extrusionOk="0">
                  <a:moveTo>
                    <a:pt x="1" y="10141"/>
                  </a:moveTo>
                  <a:cubicBezTo>
                    <a:pt x="9862" y="7973"/>
                    <a:pt x="18114" y="17694"/>
                    <a:pt x="14267" y="26820"/>
                  </a:cubicBezTo>
                  <a:cubicBezTo>
                    <a:pt x="12379" y="31226"/>
                    <a:pt x="7868" y="30666"/>
                    <a:pt x="8812" y="25142"/>
                  </a:cubicBezTo>
                  <a:cubicBezTo>
                    <a:pt x="13044" y="0"/>
                    <a:pt x="82838" y="1434"/>
                    <a:pt x="71998" y="25561"/>
                  </a:cubicBezTo>
                  <a:cubicBezTo>
                    <a:pt x="67557" y="35457"/>
                    <a:pt x="65529" y="38429"/>
                    <a:pt x="67277" y="44269"/>
                  </a:cubicBezTo>
                  <a:cubicBezTo>
                    <a:pt x="69515" y="51682"/>
                    <a:pt x="78642" y="54689"/>
                    <a:pt x="85495" y="54689"/>
                  </a:cubicBezTo>
                </a:path>
              </a:pathLst>
            </a:custGeom>
            <a:noFill/>
            <a:ln w="19050" cap="flat" cmpd="sng">
              <a:solidFill>
                <a:schemeClr val="dk1"/>
              </a:solidFill>
              <a:prstDash val="dash"/>
              <a:miter lim="3496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 name="Google Shape;73;p7"/>
          <p:cNvGrpSpPr/>
          <p:nvPr/>
        </p:nvGrpSpPr>
        <p:grpSpPr>
          <a:xfrm flipH="1">
            <a:off x="-198000" y="3258325"/>
            <a:ext cx="3373385" cy="2207688"/>
            <a:chOff x="5970259" y="3258325"/>
            <a:chExt cx="3373385" cy="2207688"/>
          </a:xfrm>
        </p:grpSpPr>
        <p:sp>
          <p:nvSpPr>
            <p:cNvPr id="74" name="Google Shape;74;p7"/>
            <p:cNvSpPr/>
            <p:nvPr/>
          </p:nvSpPr>
          <p:spPr>
            <a:xfrm>
              <a:off x="7277869" y="3728534"/>
              <a:ext cx="1866158" cy="1415168"/>
            </a:xfrm>
            <a:custGeom>
              <a:avLst/>
              <a:gdLst/>
              <a:ahLst/>
              <a:cxnLst/>
              <a:rect l="l" t="t" r="r" b="b"/>
              <a:pathLst>
                <a:path w="58322" h="44224" extrusionOk="0">
                  <a:moveTo>
                    <a:pt x="58322" y="44224"/>
                  </a:moveTo>
                  <a:lnTo>
                    <a:pt x="58322" y="1"/>
                  </a:lnTo>
                  <a:cubicBezTo>
                    <a:pt x="39508" y="8360"/>
                    <a:pt x="29482" y="37413"/>
                    <a:pt x="0" y="44224"/>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7"/>
            <p:cNvSpPr/>
            <p:nvPr/>
          </p:nvSpPr>
          <p:spPr>
            <a:xfrm>
              <a:off x="5970259" y="4603382"/>
              <a:ext cx="3173768" cy="540320"/>
            </a:xfrm>
            <a:custGeom>
              <a:avLst/>
              <a:gdLst/>
              <a:ahLst/>
              <a:cxnLst/>
              <a:rect l="l" t="t" r="r" b="b"/>
              <a:pathLst>
                <a:path w="99188" h="16885" extrusionOk="0">
                  <a:moveTo>
                    <a:pt x="99188" y="16885"/>
                  </a:moveTo>
                  <a:lnTo>
                    <a:pt x="99188" y="1287"/>
                  </a:lnTo>
                  <a:cubicBezTo>
                    <a:pt x="96878" y="453"/>
                    <a:pt x="94401" y="1"/>
                    <a:pt x="91948" y="1"/>
                  </a:cubicBezTo>
                  <a:cubicBezTo>
                    <a:pt x="90043" y="1"/>
                    <a:pt x="88186" y="286"/>
                    <a:pt x="86328" y="882"/>
                  </a:cubicBezTo>
                  <a:cubicBezTo>
                    <a:pt x="75397" y="4335"/>
                    <a:pt x="66586" y="14694"/>
                    <a:pt x="54012" y="14694"/>
                  </a:cubicBezTo>
                  <a:cubicBezTo>
                    <a:pt x="49177" y="14694"/>
                    <a:pt x="43795" y="13170"/>
                    <a:pt x="37508" y="9169"/>
                  </a:cubicBezTo>
                  <a:cubicBezTo>
                    <a:pt x="31650" y="5430"/>
                    <a:pt x="24863" y="1167"/>
                    <a:pt x="18838" y="1167"/>
                  </a:cubicBezTo>
                  <a:cubicBezTo>
                    <a:pt x="17457" y="1167"/>
                    <a:pt x="16075" y="1406"/>
                    <a:pt x="14765" y="1906"/>
                  </a:cubicBezTo>
                  <a:cubicBezTo>
                    <a:pt x="7526" y="4835"/>
                    <a:pt x="7169" y="11527"/>
                    <a:pt x="0" y="1688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7"/>
            <p:cNvSpPr/>
            <p:nvPr/>
          </p:nvSpPr>
          <p:spPr>
            <a:xfrm>
              <a:off x="6967991" y="3258325"/>
              <a:ext cx="2375653" cy="2207688"/>
            </a:xfrm>
            <a:custGeom>
              <a:avLst/>
              <a:gdLst/>
              <a:ahLst/>
              <a:cxnLst/>
              <a:rect l="l" t="t" r="r" b="b"/>
              <a:pathLst>
                <a:path w="147236" h="136826" fill="none" extrusionOk="0">
                  <a:moveTo>
                    <a:pt x="147236" y="26254"/>
                  </a:moveTo>
                  <a:cubicBezTo>
                    <a:pt x="141064" y="18700"/>
                    <a:pt x="126479" y="0"/>
                    <a:pt x="109130" y="7062"/>
                  </a:cubicBezTo>
                  <a:cubicBezTo>
                    <a:pt x="99089" y="11146"/>
                    <a:pt x="93961" y="23674"/>
                    <a:pt x="95650" y="34391"/>
                  </a:cubicBezTo>
                  <a:cubicBezTo>
                    <a:pt x="98997" y="55823"/>
                    <a:pt x="121105" y="71698"/>
                    <a:pt x="121351" y="93776"/>
                  </a:cubicBezTo>
                  <a:cubicBezTo>
                    <a:pt x="121627" y="121841"/>
                    <a:pt x="87636" y="136826"/>
                    <a:pt x="67032" y="117604"/>
                  </a:cubicBezTo>
                  <a:cubicBezTo>
                    <a:pt x="59110" y="110234"/>
                    <a:pt x="55118" y="99088"/>
                    <a:pt x="46213" y="93008"/>
                  </a:cubicBezTo>
                  <a:cubicBezTo>
                    <a:pt x="27544" y="80143"/>
                    <a:pt x="1" y="95526"/>
                    <a:pt x="124" y="123346"/>
                  </a:cubicBezTo>
                </a:path>
              </a:pathLst>
            </a:custGeom>
            <a:noFill/>
            <a:ln w="19050" cap="flat" cmpd="sng">
              <a:solidFill>
                <a:schemeClr val="dk1"/>
              </a:solidFill>
              <a:prstDash val="dash"/>
              <a:miter lim="307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77"/>
        <p:cNvGrpSpPr/>
        <p:nvPr/>
      </p:nvGrpSpPr>
      <p:grpSpPr>
        <a:xfrm>
          <a:off x="0" y="0"/>
          <a:ext cx="0" cy="0"/>
          <a:chOff x="0" y="0"/>
          <a:chExt cx="0" cy="0"/>
        </a:xfrm>
      </p:grpSpPr>
      <p:sp>
        <p:nvSpPr>
          <p:cNvPr id="78" name="Google Shape;78;p8"/>
          <p:cNvSpPr txBox="1">
            <a:spLocks noGrp="1"/>
          </p:cNvSpPr>
          <p:nvPr>
            <p:ph type="title"/>
          </p:nvPr>
        </p:nvSpPr>
        <p:spPr>
          <a:xfrm>
            <a:off x="1683000" y="1210650"/>
            <a:ext cx="5778000" cy="2722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8200"/>
              <a:buNone/>
              <a:defRPr sz="82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endParaRPr/>
          </a:p>
        </p:txBody>
      </p:sp>
      <p:grpSp>
        <p:nvGrpSpPr>
          <p:cNvPr id="79" name="Google Shape;79;p8"/>
          <p:cNvGrpSpPr/>
          <p:nvPr/>
        </p:nvGrpSpPr>
        <p:grpSpPr>
          <a:xfrm flipH="1">
            <a:off x="-126000" y="-377372"/>
            <a:ext cx="3432511" cy="2507336"/>
            <a:chOff x="5836640" y="-377372"/>
            <a:chExt cx="3432511" cy="2507336"/>
          </a:xfrm>
        </p:grpSpPr>
        <p:sp>
          <p:nvSpPr>
            <p:cNvPr id="80" name="Google Shape;80;p8"/>
            <p:cNvSpPr/>
            <p:nvPr/>
          </p:nvSpPr>
          <p:spPr>
            <a:xfrm>
              <a:off x="6527808" y="0"/>
              <a:ext cx="2616960" cy="1998912"/>
            </a:xfrm>
            <a:custGeom>
              <a:avLst/>
              <a:gdLst/>
              <a:ahLst/>
              <a:cxnLst/>
              <a:rect l="l" t="t" r="r" b="b"/>
              <a:pathLst>
                <a:path w="81780" h="62466" extrusionOk="0">
                  <a:moveTo>
                    <a:pt x="1787" y="10478"/>
                  </a:moveTo>
                  <a:cubicBezTo>
                    <a:pt x="1" y="16670"/>
                    <a:pt x="3811" y="24529"/>
                    <a:pt x="11075" y="25386"/>
                  </a:cubicBezTo>
                  <a:cubicBezTo>
                    <a:pt x="11479" y="25458"/>
                    <a:pt x="11837" y="25458"/>
                    <a:pt x="12218" y="25458"/>
                  </a:cubicBezTo>
                  <a:cubicBezTo>
                    <a:pt x="17338" y="25458"/>
                    <a:pt x="23815" y="21766"/>
                    <a:pt x="29840" y="21766"/>
                  </a:cubicBezTo>
                  <a:cubicBezTo>
                    <a:pt x="34103" y="21766"/>
                    <a:pt x="38104" y="23600"/>
                    <a:pt x="41248" y="29911"/>
                  </a:cubicBezTo>
                  <a:cubicBezTo>
                    <a:pt x="43105" y="33816"/>
                    <a:pt x="43772" y="37889"/>
                    <a:pt x="45344" y="41866"/>
                  </a:cubicBezTo>
                  <a:cubicBezTo>
                    <a:pt x="50249" y="53987"/>
                    <a:pt x="64776" y="62465"/>
                    <a:pt x="79422" y="62465"/>
                  </a:cubicBezTo>
                  <a:cubicBezTo>
                    <a:pt x="80208" y="62465"/>
                    <a:pt x="80994" y="62417"/>
                    <a:pt x="81780" y="62370"/>
                  </a:cubicBezTo>
                  <a:lnTo>
                    <a:pt x="81780" y="0"/>
                  </a:lnTo>
                  <a:lnTo>
                    <a:pt x="8788" y="0"/>
                  </a:lnTo>
                  <a:cubicBezTo>
                    <a:pt x="5597" y="3072"/>
                    <a:pt x="2954" y="6454"/>
                    <a:pt x="1787" y="10478"/>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8"/>
            <p:cNvSpPr/>
            <p:nvPr/>
          </p:nvSpPr>
          <p:spPr>
            <a:xfrm>
              <a:off x="5836640" y="0"/>
              <a:ext cx="3308128" cy="1447168"/>
            </a:xfrm>
            <a:custGeom>
              <a:avLst/>
              <a:gdLst/>
              <a:ahLst/>
              <a:cxnLst/>
              <a:rect l="l" t="t" r="r" b="b"/>
              <a:pathLst>
                <a:path w="103379" h="45224" extrusionOk="0">
                  <a:moveTo>
                    <a:pt x="20623" y="12693"/>
                  </a:moveTo>
                  <a:cubicBezTo>
                    <a:pt x="21767" y="12693"/>
                    <a:pt x="22910" y="12598"/>
                    <a:pt x="24053" y="12383"/>
                  </a:cubicBezTo>
                  <a:cubicBezTo>
                    <a:pt x="29673" y="11383"/>
                    <a:pt x="35746" y="7382"/>
                    <a:pt x="43509" y="7382"/>
                  </a:cubicBezTo>
                  <a:cubicBezTo>
                    <a:pt x="49320" y="7382"/>
                    <a:pt x="56083" y="9621"/>
                    <a:pt x="64275" y="17027"/>
                  </a:cubicBezTo>
                  <a:cubicBezTo>
                    <a:pt x="73920" y="25743"/>
                    <a:pt x="86185" y="45223"/>
                    <a:pt x="103045" y="45223"/>
                  </a:cubicBezTo>
                  <a:lnTo>
                    <a:pt x="103379" y="45223"/>
                  </a:lnTo>
                  <a:lnTo>
                    <a:pt x="103379" y="0"/>
                  </a:lnTo>
                  <a:lnTo>
                    <a:pt x="0" y="0"/>
                  </a:lnTo>
                  <a:cubicBezTo>
                    <a:pt x="3834" y="7502"/>
                    <a:pt x="12169" y="12693"/>
                    <a:pt x="20623" y="1269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8"/>
            <p:cNvSpPr/>
            <p:nvPr/>
          </p:nvSpPr>
          <p:spPr>
            <a:xfrm rot="10800000" flipH="1">
              <a:off x="6571051" y="-377372"/>
              <a:ext cx="2698100" cy="2507336"/>
            </a:xfrm>
            <a:custGeom>
              <a:avLst/>
              <a:gdLst/>
              <a:ahLst/>
              <a:cxnLst/>
              <a:rect l="l" t="t" r="r" b="b"/>
              <a:pathLst>
                <a:path w="147236" h="136826" fill="none" extrusionOk="0">
                  <a:moveTo>
                    <a:pt x="147236" y="26254"/>
                  </a:moveTo>
                  <a:cubicBezTo>
                    <a:pt x="141064" y="18700"/>
                    <a:pt x="126479" y="0"/>
                    <a:pt x="109130" y="7062"/>
                  </a:cubicBezTo>
                  <a:cubicBezTo>
                    <a:pt x="99089" y="11146"/>
                    <a:pt x="93961" y="23674"/>
                    <a:pt x="95650" y="34391"/>
                  </a:cubicBezTo>
                  <a:cubicBezTo>
                    <a:pt x="98997" y="55823"/>
                    <a:pt x="121105" y="71698"/>
                    <a:pt x="121351" y="93776"/>
                  </a:cubicBezTo>
                  <a:cubicBezTo>
                    <a:pt x="121627" y="121841"/>
                    <a:pt x="87636" y="136826"/>
                    <a:pt x="67032" y="117604"/>
                  </a:cubicBezTo>
                  <a:cubicBezTo>
                    <a:pt x="59110" y="110234"/>
                    <a:pt x="55118" y="99088"/>
                    <a:pt x="46213" y="93008"/>
                  </a:cubicBezTo>
                  <a:cubicBezTo>
                    <a:pt x="27544" y="80143"/>
                    <a:pt x="1" y="95526"/>
                    <a:pt x="124" y="123346"/>
                  </a:cubicBezTo>
                </a:path>
              </a:pathLst>
            </a:custGeom>
            <a:noFill/>
            <a:ln w="19050" cap="flat" cmpd="sng">
              <a:solidFill>
                <a:schemeClr val="dk1"/>
              </a:solidFill>
              <a:prstDash val="dash"/>
              <a:miter lim="307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 name="Google Shape;83;p8"/>
          <p:cNvGrpSpPr/>
          <p:nvPr/>
        </p:nvGrpSpPr>
        <p:grpSpPr>
          <a:xfrm flipH="1">
            <a:off x="5454735" y="3260832"/>
            <a:ext cx="3826417" cy="2146182"/>
            <a:chOff x="-138001" y="3260832"/>
            <a:chExt cx="3826417" cy="2146182"/>
          </a:xfrm>
        </p:grpSpPr>
        <p:sp>
          <p:nvSpPr>
            <p:cNvPr id="84" name="Google Shape;84;p8"/>
            <p:cNvSpPr/>
            <p:nvPr/>
          </p:nvSpPr>
          <p:spPr>
            <a:xfrm>
              <a:off x="736" y="3260832"/>
              <a:ext cx="1522656" cy="1883072"/>
            </a:xfrm>
            <a:custGeom>
              <a:avLst/>
              <a:gdLst/>
              <a:ahLst/>
              <a:cxnLst/>
              <a:rect l="l" t="t" r="r" b="b"/>
              <a:pathLst>
                <a:path w="47583" h="58846" extrusionOk="0">
                  <a:moveTo>
                    <a:pt x="14028" y="1"/>
                  </a:moveTo>
                  <a:cubicBezTo>
                    <a:pt x="9146" y="1"/>
                    <a:pt x="4240" y="1287"/>
                    <a:pt x="1" y="3740"/>
                  </a:cubicBezTo>
                  <a:lnTo>
                    <a:pt x="1" y="58846"/>
                  </a:lnTo>
                  <a:lnTo>
                    <a:pt x="47582" y="58846"/>
                  </a:lnTo>
                  <a:cubicBezTo>
                    <a:pt x="43891" y="55488"/>
                    <a:pt x="41105" y="49415"/>
                    <a:pt x="41057" y="39413"/>
                  </a:cubicBezTo>
                  <a:cubicBezTo>
                    <a:pt x="41057" y="30816"/>
                    <a:pt x="44296" y="8240"/>
                    <a:pt x="22005" y="1215"/>
                  </a:cubicBezTo>
                  <a:cubicBezTo>
                    <a:pt x="19457" y="405"/>
                    <a:pt x="16742" y="1"/>
                    <a:pt x="1402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8"/>
            <p:cNvSpPr/>
            <p:nvPr/>
          </p:nvSpPr>
          <p:spPr>
            <a:xfrm>
              <a:off x="0" y="3458208"/>
              <a:ext cx="3688416" cy="1685696"/>
            </a:xfrm>
            <a:custGeom>
              <a:avLst/>
              <a:gdLst/>
              <a:ahLst/>
              <a:cxnLst/>
              <a:rect l="l" t="t" r="r" b="b"/>
              <a:pathLst>
                <a:path w="115263" h="52678" extrusionOk="0">
                  <a:moveTo>
                    <a:pt x="79921" y="32817"/>
                  </a:moveTo>
                  <a:cubicBezTo>
                    <a:pt x="79493" y="32817"/>
                    <a:pt x="79064" y="32793"/>
                    <a:pt x="78612" y="32793"/>
                  </a:cubicBezTo>
                  <a:cubicBezTo>
                    <a:pt x="68109" y="32793"/>
                    <a:pt x="57250" y="36127"/>
                    <a:pt x="46986" y="36127"/>
                  </a:cubicBezTo>
                  <a:cubicBezTo>
                    <a:pt x="42342" y="36127"/>
                    <a:pt x="37817" y="35436"/>
                    <a:pt x="33459" y="33460"/>
                  </a:cubicBezTo>
                  <a:cubicBezTo>
                    <a:pt x="19123" y="26792"/>
                    <a:pt x="13193" y="7669"/>
                    <a:pt x="0" y="1"/>
                  </a:cubicBezTo>
                  <a:lnTo>
                    <a:pt x="0" y="52678"/>
                  </a:lnTo>
                  <a:lnTo>
                    <a:pt x="115262" y="52678"/>
                  </a:lnTo>
                  <a:cubicBezTo>
                    <a:pt x="107499" y="41033"/>
                    <a:pt x="93972" y="33269"/>
                    <a:pt x="79921" y="32817"/>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8"/>
            <p:cNvSpPr/>
            <p:nvPr/>
          </p:nvSpPr>
          <p:spPr>
            <a:xfrm>
              <a:off x="-138001" y="3802849"/>
              <a:ext cx="2507811" cy="1604165"/>
            </a:xfrm>
            <a:custGeom>
              <a:avLst/>
              <a:gdLst/>
              <a:ahLst/>
              <a:cxnLst/>
              <a:rect l="l" t="t" r="r" b="b"/>
              <a:pathLst>
                <a:path w="85496" h="54689" fill="none" extrusionOk="0">
                  <a:moveTo>
                    <a:pt x="1" y="10141"/>
                  </a:moveTo>
                  <a:cubicBezTo>
                    <a:pt x="9862" y="7973"/>
                    <a:pt x="18114" y="17694"/>
                    <a:pt x="14267" y="26820"/>
                  </a:cubicBezTo>
                  <a:cubicBezTo>
                    <a:pt x="12379" y="31226"/>
                    <a:pt x="7868" y="30666"/>
                    <a:pt x="8812" y="25142"/>
                  </a:cubicBezTo>
                  <a:cubicBezTo>
                    <a:pt x="13044" y="0"/>
                    <a:pt x="82838" y="1434"/>
                    <a:pt x="71998" y="25561"/>
                  </a:cubicBezTo>
                  <a:cubicBezTo>
                    <a:pt x="67557" y="35457"/>
                    <a:pt x="65529" y="38429"/>
                    <a:pt x="67277" y="44269"/>
                  </a:cubicBezTo>
                  <a:cubicBezTo>
                    <a:pt x="69515" y="51682"/>
                    <a:pt x="78642" y="54689"/>
                    <a:pt x="85495" y="54689"/>
                  </a:cubicBezTo>
                </a:path>
              </a:pathLst>
            </a:custGeom>
            <a:noFill/>
            <a:ln w="19050" cap="flat" cmpd="sng">
              <a:solidFill>
                <a:schemeClr val="dk1"/>
              </a:solidFill>
              <a:prstDash val="dash"/>
              <a:miter lim="3496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7"/>
        <p:cNvGrpSpPr/>
        <p:nvPr/>
      </p:nvGrpSpPr>
      <p:grpSpPr>
        <a:xfrm>
          <a:off x="0" y="0"/>
          <a:ext cx="0" cy="0"/>
          <a:chOff x="0" y="0"/>
          <a:chExt cx="0" cy="0"/>
        </a:xfrm>
      </p:grpSpPr>
      <p:sp>
        <p:nvSpPr>
          <p:cNvPr id="88" name="Google Shape;88;p9"/>
          <p:cNvSpPr txBox="1">
            <a:spLocks noGrp="1"/>
          </p:cNvSpPr>
          <p:nvPr>
            <p:ph type="subTitle" idx="1"/>
          </p:nvPr>
        </p:nvSpPr>
        <p:spPr>
          <a:xfrm>
            <a:off x="720000" y="2202300"/>
            <a:ext cx="3695100" cy="16623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Montserrat"/>
              <a:buNone/>
              <a:defRPr sz="1600">
                <a:solidFill>
                  <a:schemeClr val="dk1"/>
                </a:solidFill>
                <a:latin typeface="Montserrat Medium"/>
                <a:ea typeface="Montserrat Medium"/>
                <a:cs typeface="Montserrat Medium"/>
                <a:sym typeface="Montserrat Medium"/>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0"/>
              </a:spcBef>
              <a:spcAft>
                <a:spcPts val="0"/>
              </a:spcAft>
              <a:buClr>
                <a:schemeClr val="dk1"/>
              </a:buClr>
              <a:buSzPts val="1400"/>
              <a:buNone/>
              <a:defRPr>
                <a:solidFill>
                  <a:schemeClr val="dk1"/>
                </a:solidFill>
              </a:defRPr>
            </a:lvl3pPr>
            <a:lvl4pPr lvl="3" algn="ctr" rtl="0">
              <a:lnSpc>
                <a:spcPct val="100000"/>
              </a:lnSpc>
              <a:spcBef>
                <a:spcPts val="0"/>
              </a:spcBef>
              <a:spcAft>
                <a:spcPts val="0"/>
              </a:spcAft>
              <a:buClr>
                <a:schemeClr val="dk1"/>
              </a:buClr>
              <a:buSzPts val="1400"/>
              <a:buNone/>
              <a:defRPr>
                <a:solidFill>
                  <a:schemeClr val="dk1"/>
                </a:solidFill>
              </a:defRPr>
            </a:lvl4pPr>
            <a:lvl5pPr lvl="4" algn="ctr" rtl="0">
              <a:lnSpc>
                <a:spcPct val="100000"/>
              </a:lnSpc>
              <a:spcBef>
                <a:spcPts val="0"/>
              </a:spcBef>
              <a:spcAft>
                <a:spcPts val="0"/>
              </a:spcAft>
              <a:buClr>
                <a:schemeClr val="dk1"/>
              </a:buClr>
              <a:buSzPts val="1400"/>
              <a:buNone/>
              <a:defRPr>
                <a:solidFill>
                  <a:schemeClr val="dk1"/>
                </a:solidFill>
              </a:defRPr>
            </a:lvl5pPr>
            <a:lvl6pPr lvl="5" algn="ctr" rtl="0">
              <a:lnSpc>
                <a:spcPct val="100000"/>
              </a:lnSpc>
              <a:spcBef>
                <a:spcPts val="0"/>
              </a:spcBef>
              <a:spcAft>
                <a:spcPts val="0"/>
              </a:spcAft>
              <a:buClr>
                <a:schemeClr val="dk1"/>
              </a:buClr>
              <a:buSzPts val="1400"/>
              <a:buNone/>
              <a:defRPr>
                <a:solidFill>
                  <a:schemeClr val="dk1"/>
                </a:solidFill>
              </a:defRPr>
            </a:lvl6pPr>
            <a:lvl7pPr lvl="6" algn="ctr" rtl="0">
              <a:lnSpc>
                <a:spcPct val="100000"/>
              </a:lnSpc>
              <a:spcBef>
                <a:spcPts val="0"/>
              </a:spcBef>
              <a:spcAft>
                <a:spcPts val="0"/>
              </a:spcAft>
              <a:buClr>
                <a:schemeClr val="dk1"/>
              </a:buClr>
              <a:buSzPts val="1400"/>
              <a:buNone/>
              <a:defRPr>
                <a:solidFill>
                  <a:schemeClr val="dk1"/>
                </a:solidFill>
              </a:defRPr>
            </a:lvl7pPr>
            <a:lvl8pPr lvl="7" algn="ctr" rtl="0">
              <a:lnSpc>
                <a:spcPct val="100000"/>
              </a:lnSpc>
              <a:spcBef>
                <a:spcPts val="0"/>
              </a:spcBef>
              <a:spcAft>
                <a:spcPts val="0"/>
              </a:spcAft>
              <a:buClr>
                <a:schemeClr val="dk1"/>
              </a:buClr>
              <a:buSzPts val="1400"/>
              <a:buNone/>
              <a:defRPr>
                <a:solidFill>
                  <a:schemeClr val="dk1"/>
                </a:solidFill>
              </a:defRPr>
            </a:lvl8pPr>
            <a:lvl9pPr lvl="8" algn="ctr" rtl="0">
              <a:lnSpc>
                <a:spcPct val="100000"/>
              </a:lnSpc>
              <a:spcBef>
                <a:spcPts val="0"/>
              </a:spcBef>
              <a:spcAft>
                <a:spcPts val="0"/>
              </a:spcAft>
              <a:buClr>
                <a:schemeClr val="dk1"/>
              </a:buClr>
              <a:buSzPts val="1400"/>
              <a:buNone/>
              <a:defRPr>
                <a:solidFill>
                  <a:schemeClr val="dk1"/>
                </a:solidFill>
              </a:defRPr>
            </a:lvl9pPr>
          </a:lstStyle>
          <a:p>
            <a:endParaRPr/>
          </a:p>
        </p:txBody>
      </p:sp>
      <p:sp>
        <p:nvSpPr>
          <p:cNvPr id="89" name="Google Shape;89;p9"/>
          <p:cNvSpPr txBox="1">
            <a:spLocks noGrp="1"/>
          </p:cNvSpPr>
          <p:nvPr>
            <p:ph type="title"/>
          </p:nvPr>
        </p:nvSpPr>
        <p:spPr>
          <a:xfrm>
            <a:off x="720000" y="1278900"/>
            <a:ext cx="3695100" cy="923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200"/>
              <a:buNone/>
              <a:defRPr sz="48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90" name="Google Shape;90;p9"/>
          <p:cNvGrpSpPr/>
          <p:nvPr/>
        </p:nvGrpSpPr>
        <p:grpSpPr>
          <a:xfrm>
            <a:off x="-133300" y="-250484"/>
            <a:ext cx="3641108" cy="1929529"/>
            <a:chOff x="-133300" y="-250484"/>
            <a:chExt cx="3641108" cy="1929529"/>
          </a:xfrm>
        </p:grpSpPr>
        <p:sp>
          <p:nvSpPr>
            <p:cNvPr id="91" name="Google Shape;91;p9"/>
            <p:cNvSpPr/>
            <p:nvPr/>
          </p:nvSpPr>
          <p:spPr>
            <a:xfrm>
              <a:off x="0" y="0"/>
              <a:ext cx="1969184" cy="1558432"/>
            </a:xfrm>
            <a:custGeom>
              <a:avLst/>
              <a:gdLst/>
              <a:ahLst/>
              <a:cxnLst/>
              <a:rect l="l" t="t" r="r" b="b"/>
              <a:pathLst>
                <a:path w="61537" h="48701" extrusionOk="0">
                  <a:moveTo>
                    <a:pt x="0" y="48367"/>
                  </a:moveTo>
                  <a:cubicBezTo>
                    <a:pt x="1357" y="48581"/>
                    <a:pt x="2762" y="48701"/>
                    <a:pt x="4144" y="48701"/>
                  </a:cubicBezTo>
                  <a:cubicBezTo>
                    <a:pt x="14717" y="48701"/>
                    <a:pt x="25220" y="42604"/>
                    <a:pt x="28768" y="33817"/>
                  </a:cubicBezTo>
                  <a:cubicBezTo>
                    <a:pt x="29887" y="30959"/>
                    <a:pt x="30363" y="27982"/>
                    <a:pt x="31745" y="25172"/>
                  </a:cubicBezTo>
                  <a:cubicBezTo>
                    <a:pt x="34007" y="20623"/>
                    <a:pt x="36889" y="19290"/>
                    <a:pt x="39961" y="19290"/>
                  </a:cubicBezTo>
                  <a:cubicBezTo>
                    <a:pt x="44295" y="19290"/>
                    <a:pt x="49010" y="21957"/>
                    <a:pt x="52701" y="21957"/>
                  </a:cubicBezTo>
                  <a:cubicBezTo>
                    <a:pt x="52963" y="21957"/>
                    <a:pt x="53249" y="21933"/>
                    <a:pt x="53535" y="21909"/>
                  </a:cubicBezTo>
                  <a:cubicBezTo>
                    <a:pt x="58774" y="21290"/>
                    <a:pt x="61537" y="15622"/>
                    <a:pt x="60227" y="11121"/>
                  </a:cubicBezTo>
                  <a:cubicBezTo>
                    <a:pt x="58917" y="6597"/>
                    <a:pt x="54988" y="3167"/>
                    <a:pt x="51106" y="0"/>
                  </a:cubicBez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9"/>
            <p:cNvSpPr/>
            <p:nvPr/>
          </p:nvSpPr>
          <p:spPr>
            <a:xfrm>
              <a:off x="0" y="768"/>
              <a:ext cx="3507808" cy="1185792"/>
            </a:xfrm>
            <a:custGeom>
              <a:avLst/>
              <a:gdLst/>
              <a:ahLst/>
              <a:cxnLst/>
              <a:rect l="l" t="t" r="r" b="b"/>
              <a:pathLst>
                <a:path w="109619" h="37056" extrusionOk="0">
                  <a:moveTo>
                    <a:pt x="0" y="0"/>
                  </a:moveTo>
                  <a:lnTo>
                    <a:pt x="0" y="35436"/>
                  </a:lnTo>
                  <a:cubicBezTo>
                    <a:pt x="2334" y="36555"/>
                    <a:pt x="4596" y="37055"/>
                    <a:pt x="6787" y="37055"/>
                  </a:cubicBezTo>
                  <a:cubicBezTo>
                    <a:pt x="18599" y="37055"/>
                    <a:pt x="28458" y="22767"/>
                    <a:pt x="33436" y="16670"/>
                  </a:cubicBezTo>
                  <a:cubicBezTo>
                    <a:pt x="41580" y="6763"/>
                    <a:pt x="48915" y="3596"/>
                    <a:pt x="55964" y="3596"/>
                  </a:cubicBezTo>
                  <a:cubicBezTo>
                    <a:pt x="68181" y="3596"/>
                    <a:pt x="79445" y="13074"/>
                    <a:pt x="92400" y="13074"/>
                  </a:cubicBezTo>
                  <a:cubicBezTo>
                    <a:pt x="92781" y="13074"/>
                    <a:pt x="93138" y="13074"/>
                    <a:pt x="93543" y="13050"/>
                  </a:cubicBezTo>
                  <a:cubicBezTo>
                    <a:pt x="101069" y="12693"/>
                    <a:pt x="109047" y="7525"/>
                    <a:pt x="109618" y="0"/>
                  </a:cubicBez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9"/>
            <p:cNvSpPr/>
            <p:nvPr/>
          </p:nvSpPr>
          <p:spPr>
            <a:xfrm rot="-2291986">
              <a:off x="140179" y="32053"/>
              <a:ext cx="1386277" cy="1364457"/>
            </a:xfrm>
            <a:custGeom>
              <a:avLst/>
              <a:gdLst/>
              <a:ahLst/>
              <a:cxnLst/>
              <a:rect l="l" t="t" r="r" b="b"/>
              <a:pathLst>
                <a:path w="24513" h="24128" fill="none" extrusionOk="0">
                  <a:moveTo>
                    <a:pt x="0" y="2868"/>
                  </a:moveTo>
                  <a:cubicBezTo>
                    <a:pt x="2273" y="1469"/>
                    <a:pt x="5071" y="1"/>
                    <a:pt x="7343" y="1819"/>
                  </a:cubicBezTo>
                  <a:cubicBezTo>
                    <a:pt x="11400" y="5071"/>
                    <a:pt x="6854" y="11784"/>
                    <a:pt x="7973" y="16225"/>
                  </a:cubicBezTo>
                  <a:cubicBezTo>
                    <a:pt x="9826" y="23568"/>
                    <a:pt x="24512" y="24128"/>
                    <a:pt x="23079" y="2623"/>
                  </a:cubicBezTo>
                </a:path>
              </a:pathLst>
            </a:custGeom>
            <a:noFill/>
            <a:ln w="19050" cap="flat" cmpd="sng">
              <a:solidFill>
                <a:schemeClr val="dk1"/>
              </a:solidFill>
              <a:prstDash val="dash"/>
              <a:miter lim="3496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4"/>
        <p:cNvGrpSpPr/>
        <p:nvPr/>
      </p:nvGrpSpPr>
      <p:grpSpPr>
        <a:xfrm>
          <a:off x="0" y="0"/>
          <a:ext cx="0" cy="0"/>
          <a:chOff x="0" y="0"/>
          <a:chExt cx="0" cy="0"/>
        </a:xfrm>
      </p:grpSpPr>
      <p:grpSp>
        <p:nvGrpSpPr>
          <p:cNvPr id="95" name="Google Shape;95;p10"/>
          <p:cNvGrpSpPr/>
          <p:nvPr/>
        </p:nvGrpSpPr>
        <p:grpSpPr>
          <a:xfrm>
            <a:off x="3481359" y="-913800"/>
            <a:ext cx="6234129" cy="3649304"/>
            <a:chOff x="3481359" y="-913800"/>
            <a:chExt cx="6234129" cy="3649304"/>
          </a:xfrm>
        </p:grpSpPr>
        <p:sp>
          <p:nvSpPr>
            <p:cNvPr id="96" name="Google Shape;96;p10"/>
            <p:cNvSpPr/>
            <p:nvPr/>
          </p:nvSpPr>
          <p:spPr>
            <a:xfrm flipH="1">
              <a:off x="3481359" y="-200"/>
              <a:ext cx="5662916" cy="2735704"/>
            </a:xfrm>
            <a:custGeom>
              <a:avLst/>
              <a:gdLst/>
              <a:ahLst/>
              <a:cxnLst/>
              <a:rect l="l" t="t" r="r" b="b"/>
              <a:pathLst>
                <a:path w="45748" h="22100" extrusionOk="0">
                  <a:moveTo>
                    <a:pt x="0" y="19028"/>
                  </a:moveTo>
                  <a:cubicBezTo>
                    <a:pt x="2524" y="20957"/>
                    <a:pt x="5311" y="22100"/>
                    <a:pt x="7811" y="22100"/>
                  </a:cubicBezTo>
                  <a:cubicBezTo>
                    <a:pt x="9954" y="22100"/>
                    <a:pt x="11883" y="21266"/>
                    <a:pt x="13217" y="19433"/>
                  </a:cubicBezTo>
                  <a:cubicBezTo>
                    <a:pt x="14717" y="17408"/>
                    <a:pt x="14670" y="14360"/>
                    <a:pt x="17051" y="13122"/>
                  </a:cubicBezTo>
                  <a:cubicBezTo>
                    <a:pt x="17718" y="12764"/>
                    <a:pt x="18432" y="12622"/>
                    <a:pt x="19123" y="12622"/>
                  </a:cubicBezTo>
                  <a:cubicBezTo>
                    <a:pt x="21790" y="12622"/>
                    <a:pt x="24553" y="14741"/>
                    <a:pt x="26410" y="15527"/>
                  </a:cubicBezTo>
                  <a:cubicBezTo>
                    <a:pt x="28125" y="16313"/>
                    <a:pt x="29911" y="16670"/>
                    <a:pt x="31626" y="16670"/>
                  </a:cubicBezTo>
                  <a:cubicBezTo>
                    <a:pt x="39294" y="16670"/>
                    <a:pt x="45748" y="9621"/>
                    <a:pt x="42247" y="2620"/>
                  </a:cubicBezTo>
                  <a:lnTo>
                    <a:pt x="40604" y="0"/>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0"/>
            <p:cNvSpPr/>
            <p:nvPr/>
          </p:nvSpPr>
          <p:spPr>
            <a:xfrm flipH="1">
              <a:off x="7007200" y="525"/>
              <a:ext cx="2137100" cy="1009174"/>
            </a:xfrm>
            <a:custGeom>
              <a:avLst/>
              <a:gdLst/>
              <a:ahLst/>
              <a:cxnLst/>
              <a:rect l="l" t="t" r="r" b="b"/>
              <a:pathLst>
                <a:path w="82970" h="39176" extrusionOk="0">
                  <a:moveTo>
                    <a:pt x="929" y="39175"/>
                  </a:moveTo>
                  <a:cubicBezTo>
                    <a:pt x="14122" y="39175"/>
                    <a:pt x="23719" y="23958"/>
                    <a:pt x="31292" y="17123"/>
                  </a:cubicBezTo>
                  <a:cubicBezTo>
                    <a:pt x="37698" y="11313"/>
                    <a:pt x="42961" y="9598"/>
                    <a:pt x="47510" y="9598"/>
                  </a:cubicBezTo>
                  <a:cubicBezTo>
                    <a:pt x="53583" y="9598"/>
                    <a:pt x="58345" y="12718"/>
                    <a:pt x="62751" y="13527"/>
                  </a:cubicBezTo>
                  <a:cubicBezTo>
                    <a:pt x="63656" y="13670"/>
                    <a:pt x="64537" y="13766"/>
                    <a:pt x="65442" y="13766"/>
                  </a:cubicBezTo>
                  <a:cubicBezTo>
                    <a:pt x="73420" y="13766"/>
                    <a:pt x="81231" y="7860"/>
                    <a:pt x="82970" y="1"/>
                  </a:cubicBezTo>
                  <a:lnTo>
                    <a:pt x="0" y="1"/>
                  </a:lnTo>
                  <a:lnTo>
                    <a:pt x="0" y="39175"/>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0"/>
            <p:cNvSpPr/>
            <p:nvPr/>
          </p:nvSpPr>
          <p:spPr>
            <a:xfrm rot="10800000">
              <a:off x="7244653" y="-913800"/>
              <a:ext cx="2470834" cy="1580512"/>
            </a:xfrm>
            <a:custGeom>
              <a:avLst/>
              <a:gdLst/>
              <a:ahLst/>
              <a:cxnLst/>
              <a:rect l="l" t="t" r="r" b="b"/>
              <a:pathLst>
                <a:path w="85496" h="54689" fill="none" extrusionOk="0">
                  <a:moveTo>
                    <a:pt x="1" y="10141"/>
                  </a:moveTo>
                  <a:cubicBezTo>
                    <a:pt x="9862" y="7973"/>
                    <a:pt x="18114" y="17694"/>
                    <a:pt x="14267" y="26820"/>
                  </a:cubicBezTo>
                  <a:cubicBezTo>
                    <a:pt x="12379" y="31226"/>
                    <a:pt x="7868" y="30666"/>
                    <a:pt x="8812" y="25142"/>
                  </a:cubicBezTo>
                  <a:cubicBezTo>
                    <a:pt x="13044" y="0"/>
                    <a:pt x="82838" y="1434"/>
                    <a:pt x="71998" y="25561"/>
                  </a:cubicBezTo>
                  <a:cubicBezTo>
                    <a:pt x="67557" y="35457"/>
                    <a:pt x="65529" y="38429"/>
                    <a:pt x="67277" y="44269"/>
                  </a:cubicBezTo>
                  <a:cubicBezTo>
                    <a:pt x="69515" y="51682"/>
                    <a:pt x="78642" y="54689"/>
                    <a:pt x="85495" y="54689"/>
                  </a:cubicBezTo>
                </a:path>
              </a:pathLst>
            </a:custGeom>
            <a:noFill/>
            <a:ln w="19050" cap="flat" cmpd="sng">
              <a:solidFill>
                <a:schemeClr val="dk1"/>
              </a:solidFill>
              <a:prstDash val="dash"/>
              <a:miter lim="3496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 name="Google Shape;99;p10"/>
          <p:cNvSpPr txBox="1">
            <a:spLocks noGrp="1"/>
          </p:cNvSpPr>
          <p:nvPr>
            <p:ph type="title"/>
          </p:nvPr>
        </p:nvSpPr>
        <p:spPr>
          <a:xfrm>
            <a:off x="4852800" y="540000"/>
            <a:ext cx="3571200" cy="925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200"/>
              <a:buNone/>
              <a:defRPr sz="36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heme" Target="../theme/theme1.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37.xml"/><Relationship Id="rId2" Type="http://schemas.openxmlformats.org/officeDocument/2006/relationships/slideLayout" Target="../slideLayouts/slideLayout36.xml"/><Relationship Id="rId1" Type="http://schemas.openxmlformats.org/officeDocument/2006/relationships/slideLayout" Target="../slideLayouts/slideLayout35.xml"/><Relationship Id="rId6" Type="http://schemas.openxmlformats.org/officeDocument/2006/relationships/theme" Target="../theme/theme2.xml"/><Relationship Id="rId5" Type="http://schemas.openxmlformats.org/officeDocument/2006/relationships/slideLayout" Target="../slideLayouts/slideLayout39.xml"/><Relationship Id="rId4"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6"/>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540000"/>
            <a:ext cx="7704000" cy="6768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Clr>
                <a:schemeClr val="lt2"/>
              </a:buClr>
              <a:buSzPts val="4200"/>
              <a:buFont typeface="Didact Gothic"/>
              <a:buNone/>
              <a:defRPr sz="4200" b="1">
                <a:solidFill>
                  <a:schemeClr val="lt2"/>
                </a:solidFill>
                <a:latin typeface="Didact Gothic"/>
                <a:ea typeface="Didact Gothic"/>
                <a:cs typeface="Didact Gothic"/>
                <a:sym typeface="Didact Gothic"/>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720000" y="1216800"/>
            <a:ext cx="7704000" cy="3386700"/>
          </a:xfrm>
          <a:prstGeom prst="rect">
            <a:avLst/>
          </a:prstGeom>
          <a:noFill/>
          <a:ln>
            <a:noFill/>
          </a:ln>
        </p:spPr>
        <p:txBody>
          <a:bodyPr spcFirstLastPara="1" wrap="square" lIns="91425" tIns="91425" rIns="91425" bIns="91425" anchor="t" anchorCtr="0">
            <a:noAutofit/>
          </a:bodyPr>
          <a:lstStyle>
            <a:lvl1pPr marL="457200" lvl="0" indent="-317500" rtl="0">
              <a:lnSpc>
                <a:spcPct val="115000"/>
              </a:lnSpc>
              <a:spcBef>
                <a:spcPts val="0"/>
              </a:spcBef>
              <a:spcAft>
                <a:spcPts val="0"/>
              </a:spcAft>
              <a:buClr>
                <a:schemeClr val="dk1"/>
              </a:buClr>
              <a:buSzPts val="1400"/>
              <a:buFont typeface="Montserrat Medium"/>
              <a:buChar char="●"/>
              <a:defRPr>
                <a:solidFill>
                  <a:schemeClr val="dk1"/>
                </a:solidFill>
                <a:latin typeface="Montserrat Medium"/>
                <a:ea typeface="Montserrat Medium"/>
                <a:cs typeface="Montserrat Medium"/>
                <a:sym typeface="Montserrat Medium"/>
              </a:defRPr>
            </a:lvl1pPr>
            <a:lvl2pPr marL="914400" lvl="1" indent="-317500" rtl="0">
              <a:lnSpc>
                <a:spcPct val="115000"/>
              </a:lnSpc>
              <a:spcBef>
                <a:spcPts val="1600"/>
              </a:spcBef>
              <a:spcAft>
                <a:spcPts val="0"/>
              </a:spcAft>
              <a:buClr>
                <a:schemeClr val="dk1"/>
              </a:buClr>
              <a:buSzPts val="1400"/>
              <a:buFont typeface="Montserrat Medium"/>
              <a:buChar char="○"/>
              <a:defRPr>
                <a:solidFill>
                  <a:schemeClr val="dk1"/>
                </a:solidFill>
                <a:latin typeface="Montserrat Medium"/>
                <a:ea typeface="Montserrat Medium"/>
                <a:cs typeface="Montserrat Medium"/>
                <a:sym typeface="Montserrat Medium"/>
              </a:defRPr>
            </a:lvl2pPr>
            <a:lvl3pPr marL="1371600" lvl="2" indent="-317500" rtl="0">
              <a:lnSpc>
                <a:spcPct val="115000"/>
              </a:lnSpc>
              <a:spcBef>
                <a:spcPts val="1600"/>
              </a:spcBef>
              <a:spcAft>
                <a:spcPts val="0"/>
              </a:spcAft>
              <a:buClr>
                <a:schemeClr val="dk1"/>
              </a:buClr>
              <a:buSzPts val="1400"/>
              <a:buFont typeface="Montserrat Medium"/>
              <a:buChar char="■"/>
              <a:defRPr>
                <a:solidFill>
                  <a:schemeClr val="dk1"/>
                </a:solidFill>
                <a:latin typeface="Montserrat Medium"/>
                <a:ea typeface="Montserrat Medium"/>
                <a:cs typeface="Montserrat Medium"/>
                <a:sym typeface="Montserrat Medium"/>
              </a:defRPr>
            </a:lvl3pPr>
            <a:lvl4pPr marL="1828800" lvl="3" indent="-317500" rtl="0">
              <a:lnSpc>
                <a:spcPct val="115000"/>
              </a:lnSpc>
              <a:spcBef>
                <a:spcPts val="1600"/>
              </a:spcBef>
              <a:spcAft>
                <a:spcPts val="0"/>
              </a:spcAft>
              <a:buClr>
                <a:schemeClr val="dk1"/>
              </a:buClr>
              <a:buSzPts val="1400"/>
              <a:buFont typeface="Montserrat Medium"/>
              <a:buChar char="●"/>
              <a:defRPr>
                <a:solidFill>
                  <a:schemeClr val="dk1"/>
                </a:solidFill>
                <a:latin typeface="Montserrat Medium"/>
                <a:ea typeface="Montserrat Medium"/>
                <a:cs typeface="Montserrat Medium"/>
                <a:sym typeface="Montserrat Medium"/>
              </a:defRPr>
            </a:lvl4pPr>
            <a:lvl5pPr marL="2286000" lvl="4" indent="-317500" rtl="0">
              <a:lnSpc>
                <a:spcPct val="115000"/>
              </a:lnSpc>
              <a:spcBef>
                <a:spcPts val="1600"/>
              </a:spcBef>
              <a:spcAft>
                <a:spcPts val="0"/>
              </a:spcAft>
              <a:buClr>
                <a:schemeClr val="dk1"/>
              </a:buClr>
              <a:buSzPts val="1400"/>
              <a:buFont typeface="Montserrat Medium"/>
              <a:buChar char="○"/>
              <a:defRPr>
                <a:solidFill>
                  <a:schemeClr val="dk1"/>
                </a:solidFill>
                <a:latin typeface="Montserrat Medium"/>
                <a:ea typeface="Montserrat Medium"/>
                <a:cs typeface="Montserrat Medium"/>
                <a:sym typeface="Montserrat Medium"/>
              </a:defRPr>
            </a:lvl5pPr>
            <a:lvl6pPr marL="2743200" lvl="5" indent="-317500" rtl="0">
              <a:lnSpc>
                <a:spcPct val="115000"/>
              </a:lnSpc>
              <a:spcBef>
                <a:spcPts val="1600"/>
              </a:spcBef>
              <a:spcAft>
                <a:spcPts val="0"/>
              </a:spcAft>
              <a:buClr>
                <a:schemeClr val="dk1"/>
              </a:buClr>
              <a:buSzPts val="1400"/>
              <a:buFont typeface="Montserrat Medium"/>
              <a:buChar char="■"/>
              <a:defRPr>
                <a:solidFill>
                  <a:schemeClr val="dk1"/>
                </a:solidFill>
                <a:latin typeface="Montserrat Medium"/>
                <a:ea typeface="Montserrat Medium"/>
                <a:cs typeface="Montserrat Medium"/>
                <a:sym typeface="Montserrat Medium"/>
              </a:defRPr>
            </a:lvl6pPr>
            <a:lvl7pPr marL="3200400" lvl="6" indent="-317500" rtl="0">
              <a:lnSpc>
                <a:spcPct val="115000"/>
              </a:lnSpc>
              <a:spcBef>
                <a:spcPts val="1600"/>
              </a:spcBef>
              <a:spcAft>
                <a:spcPts val="0"/>
              </a:spcAft>
              <a:buClr>
                <a:schemeClr val="dk1"/>
              </a:buClr>
              <a:buSzPts val="1400"/>
              <a:buFont typeface="Montserrat Medium"/>
              <a:buChar char="●"/>
              <a:defRPr>
                <a:solidFill>
                  <a:schemeClr val="dk1"/>
                </a:solidFill>
                <a:latin typeface="Montserrat Medium"/>
                <a:ea typeface="Montserrat Medium"/>
                <a:cs typeface="Montserrat Medium"/>
                <a:sym typeface="Montserrat Medium"/>
              </a:defRPr>
            </a:lvl7pPr>
            <a:lvl8pPr marL="3657600" lvl="7" indent="-317500" rtl="0">
              <a:lnSpc>
                <a:spcPct val="115000"/>
              </a:lnSpc>
              <a:spcBef>
                <a:spcPts val="1600"/>
              </a:spcBef>
              <a:spcAft>
                <a:spcPts val="0"/>
              </a:spcAft>
              <a:buClr>
                <a:schemeClr val="dk1"/>
              </a:buClr>
              <a:buSzPts val="1400"/>
              <a:buFont typeface="Montserrat Medium"/>
              <a:buChar char="○"/>
              <a:defRPr>
                <a:solidFill>
                  <a:schemeClr val="dk1"/>
                </a:solidFill>
                <a:latin typeface="Montserrat Medium"/>
                <a:ea typeface="Montserrat Medium"/>
                <a:cs typeface="Montserrat Medium"/>
                <a:sym typeface="Montserrat Medium"/>
              </a:defRPr>
            </a:lvl8pPr>
            <a:lvl9pPr marL="4114800" lvl="8" indent="-317500" rtl="0">
              <a:lnSpc>
                <a:spcPct val="115000"/>
              </a:lnSpc>
              <a:spcBef>
                <a:spcPts val="1600"/>
              </a:spcBef>
              <a:spcAft>
                <a:spcPts val="1600"/>
              </a:spcAft>
              <a:buClr>
                <a:schemeClr val="dk1"/>
              </a:buClr>
              <a:buSzPts val="1400"/>
              <a:buFont typeface="Montserrat Medium"/>
              <a:buChar char="■"/>
              <a:defRPr>
                <a:solidFill>
                  <a:schemeClr val="dk1"/>
                </a:solidFill>
                <a:latin typeface="Montserrat Medium"/>
                <a:ea typeface="Montserrat Medium"/>
                <a:cs typeface="Montserrat Medium"/>
                <a:sym typeface="Montserrat Medium"/>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6"/>
        </a:solidFill>
        <a:effectLst/>
      </p:bgPr>
    </p:bg>
    <p:spTree>
      <p:nvGrpSpPr>
        <p:cNvPr id="1" name="Shape 443"/>
        <p:cNvGrpSpPr/>
        <p:nvPr/>
      </p:nvGrpSpPr>
      <p:grpSpPr>
        <a:xfrm>
          <a:off x="0" y="0"/>
          <a:ext cx="0" cy="0"/>
          <a:chOff x="0" y="0"/>
          <a:chExt cx="0" cy="0"/>
        </a:xfrm>
      </p:grpSpPr>
      <p:sp>
        <p:nvSpPr>
          <p:cNvPr id="444" name="Google Shape;444;p36"/>
          <p:cNvSpPr txBox="1">
            <a:spLocks noGrp="1"/>
          </p:cNvSpPr>
          <p:nvPr>
            <p:ph type="title"/>
          </p:nvPr>
        </p:nvSpPr>
        <p:spPr>
          <a:xfrm>
            <a:off x="720000" y="540000"/>
            <a:ext cx="7704000" cy="6768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chemeClr val="lt2"/>
              </a:buClr>
              <a:buSzPts val="4200"/>
              <a:buFont typeface="Didact Gothic"/>
              <a:buNone/>
              <a:defRPr sz="4200" b="1" i="0" u="none" strike="noStrike" cap="none">
                <a:solidFill>
                  <a:schemeClr val="lt2"/>
                </a:solidFill>
                <a:latin typeface="Didact Gothic"/>
                <a:ea typeface="Didact Gothic"/>
                <a:cs typeface="Didact Gothic"/>
                <a:sym typeface="Didact Gothic"/>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endParaRPr/>
          </a:p>
        </p:txBody>
      </p:sp>
      <p:sp>
        <p:nvSpPr>
          <p:cNvPr id="445" name="Google Shape;445;p36"/>
          <p:cNvSpPr txBox="1">
            <a:spLocks noGrp="1"/>
          </p:cNvSpPr>
          <p:nvPr>
            <p:ph type="body" idx="1"/>
          </p:nvPr>
        </p:nvSpPr>
        <p:spPr>
          <a:xfrm>
            <a:off x="720000" y="1216800"/>
            <a:ext cx="7704000" cy="33867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15000"/>
              </a:lnSpc>
              <a:spcBef>
                <a:spcPts val="0"/>
              </a:spcBef>
              <a:spcAft>
                <a:spcPts val="0"/>
              </a:spcAft>
              <a:buClr>
                <a:schemeClr val="dk1"/>
              </a:buClr>
              <a:buSzPts val="1400"/>
              <a:buFont typeface="Montserrat Medium"/>
              <a:buChar char="●"/>
              <a:defRPr sz="1400" b="0" i="0" u="none" strike="noStrike" cap="none">
                <a:solidFill>
                  <a:schemeClr val="dk1"/>
                </a:solidFill>
                <a:latin typeface="Montserrat Medium"/>
                <a:ea typeface="Montserrat Medium"/>
                <a:cs typeface="Montserrat Medium"/>
                <a:sym typeface="Montserrat Medium"/>
              </a:defRPr>
            </a:lvl1pPr>
            <a:lvl2pPr marL="914400" marR="0" lvl="1" indent="-317500" algn="l" rtl="0">
              <a:lnSpc>
                <a:spcPct val="115000"/>
              </a:lnSpc>
              <a:spcBef>
                <a:spcPts val="1600"/>
              </a:spcBef>
              <a:spcAft>
                <a:spcPts val="0"/>
              </a:spcAft>
              <a:buClr>
                <a:schemeClr val="dk1"/>
              </a:buClr>
              <a:buSzPts val="1400"/>
              <a:buFont typeface="Montserrat Medium"/>
              <a:buChar char="○"/>
              <a:defRPr sz="1400" b="0" i="0" u="none" strike="noStrike" cap="none">
                <a:solidFill>
                  <a:schemeClr val="dk1"/>
                </a:solidFill>
                <a:latin typeface="Montserrat Medium"/>
                <a:ea typeface="Montserrat Medium"/>
                <a:cs typeface="Montserrat Medium"/>
                <a:sym typeface="Montserrat Medium"/>
              </a:defRPr>
            </a:lvl2pPr>
            <a:lvl3pPr marL="1371600" marR="0" lvl="2" indent="-317500" algn="l" rtl="0">
              <a:lnSpc>
                <a:spcPct val="115000"/>
              </a:lnSpc>
              <a:spcBef>
                <a:spcPts val="1600"/>
              </a:spcBef>
              <a:spcAft>
                <a:spcPts val="0"/>
              </a:spcAft>
              <a:buClr>
                <a:schemeClr val="dk1"/>
              </a:buClr>
              <a:buSzPts val="1400"/>
              <a:buFont typeface="Montserrat Medium"/>
              <a:buChar char="■"/>
              <a:defRPr sz="1400" b="0" i="0" u="none" strike="noStrike" cap="none">
                <a:solidFill>
                  <a:schemeClr val="dk1"/>
                </a:solidFill>
                <a:latin typeface="Montserrat Medium"/>
                <a:ea typeface="Montserrat Medium"/>
                <a:cs typeface="Montserrat Medium"/>
                <a:sym typeface="Montserrat Medium"/>
              </a:defRPr>
            </a:lvl3pPr>
            <a:lvl4pPr marL="1828800" marR="0" lvl="3" indent="-317500" algn="l" rtl="0">
              <a:lnSpc>
                <a:spcPct val="115000"/>
              </a:lnSpc>
              <a:spcBef>
                <a:spcPts val="1600"/>
              </a:spcBef>
              <a:spcAft>
                <a:spcPts val="0"/>
              </a:spcAft>
              <a:buClr>
                <a:schemeClr val="dk1"/>
              </a:buClr>
              <a:buSzPts val="1400"/>
              <a:buFont typeface="Montserrat Medium"/>
              <a:buChar char="●"/>
              <a:defRPr sz="1400" b="0" i="0" u="none" strike="noStrike" cap="none">
                <a:solidFill>
                  <a:schemeClr val="dk1"/>
                </a:solidFill>
                <a:latin typeface="Montserrat Medium"/>
                <a:ea typeface="Montserrat Medium"/>
                <a:cs typeface="Montserrat Medium"/>
                <a:sym typeface="Montserrat Medium"/>
              </a:defRPr>
            </a:lvl4pPr>
            <a:lvl5pPr marL="2286000" marR="0" lvl="4" indent="-317500" algn="l" rtl="0">
              <a:lnSpc>
                <a:spcPct val="115000"/>
              </a:lnSpc>
              <a:spcBef>
                <a:spcPts val="1600"/>
              </a:spcBef>
              <a:spcAft>
                <a:spcPts val="0"/>
              </a:spcAft>
              <a:buClr>
                <a:schemeClr val="dk1"/>
              </a:buClr>
              <a:buSzPts val="1400"/>
              <a:buFont typeface="Montserrat Medium"/>
              <a:buChar char="○"/>
              <a:defRPr sz="1400" b="0" i="0" u="none" strike="noStrike" cap="none">
                <a:solidFill>
                  <a:schemeClr val="dk1"/>
                </a:solidFill>
                <a:latin typeface="Montserrat Medium"/>
                <a:ea typeface="Montserrat Medium"/>
                <a:cs typeface="Montserrat Medium"/>
                <a:sym typeface="Montserrat Medium"/>
              </a:defRPr>
            </a:lvl5pPr>
            <a:lvl6pPr marL="2743200" marR="0" lvl="5" indent="-317500" algn="l" rtl="0">
              <a:lnSpc>
                <a:spcPct val="115000"/>
              </a:lnSpc>
              <a:spcBef>
                <a:spcPts val="1600"/>
              </a:spcBef>
              <a:spcAft>
                <a:spcPts val="0"/>
              </a:spcAft>
              <a:buClr>
                <a:schemeClr val="dk1"/>
              </a:buClr>
              <a:buSzPts val="1400"/>
              <a:buFont typeface="Montserrat Medium"/>
              <a:buChar char="■"/>
              <a:defRPr sz="1400" b="0" i="0" u="none" strike="noStrike" cap="none">
                <a:solidFill>
                  <a:schemeClr val="dk1"/>
                </a:solidFill>
                <a:latin typeface="Montserrat Medium"/>
                <a:ea typeface="Montserrat Medium"/>
                <a:cs typeface="Montserrat Medium"/>
                <a:sym typeface="Montserrat Medium"/>
              </a:defRPr>
            </a:lvl6pPr>
            <a:lvl7pPr marL="3200400" marR="0" lvl="6" indent="-317500" algn="l" rtl="0">
              <a:lnSpc>
                <a:spcPct val="115000"/>
              </a:lnSpc>
              <a:spcBef>
                <a:spcPts val="1600"/>
              </a:spcBef>
              <a:spcAft>
                <a:spcPts val="0"/>
              </a:spcAft>
              <a:buClr>
                <a:schemeClr val="dk1"/>
              </a:buClr>
              <a:buSzPts val="1400"/>
              <a:buFont typeface="Montserrat Medium"/>
              <a:buChar char="●"/>
              <a:defRPr sz="1400" b="0" i="0" u="none" strike="noStrike" cap="none">
                <a:solidFill>
                  <a:schemeClr val="dk1"/>
                </a:solidFill>
                <a:latin typeface="Montserrat Medium"/>
                <a:ea typeface="Montserrat Medium"/>
                <a:cs typeface="Montserrat Medium"/>
                <a:sym typeface="Montserrat Medium"/>
              </a:defRPr>
            </a:lvl7pPr>
            <a:lvl8pPr marL="3657600" marR="0" lvl="7" indent="-317500" algn="l" rtl="0">
              <a:lnSpc>
                <a:spcPct val="115000"/>
              </a:lnSpc>
              <a:spcBef>
                <a:spcPts val="1600"/>
              </a:spcBef>
              <a:spcAft>
                <a:spcPts val="0"/>
              </a:spcAft>
              <a:buClr>
                <a:schemeClr val="dk1"/>
              </a:buClr>
              <a:buSzPts val="1400"/>
              <a:buFont typeface="Montserrat Medium"/>
              <a:buChar char="○"/>
              <a:defRPr sz="1400" b="0" i="0" u="none" strike="noStrike" cap="none">
                <a:solidFill>
                  <a:schemeClr val="dk1"/>
                </a:solidFill>
                <a:latin typeface="Montserrat Medium"/>
                <a:ea typeface="Montserrat Medium"/>
                <a:cs typeface="Montserrat Medium"/>
                <a:sym typeface="Montserrat Medium"/>
              </a:defRPr>
            </a:lvl8pPr>
            <a:lvl9pPr marL="4114800" marR="0" lvl="8" indent="-317500" algn="l" rtl="0">
              <a:lnSpc>
                <a:spcPct val="115000"/>
              </a:lnSpc>
              <a:spcBef>
                <a:spcPts val="1600"/>
              </a:spcBef>
              <a:spcAft>
                <a:spcPts val="1600"/>
              </a:spcAft>
              <a:buClr>
                <a:schemeClr val="dk1"/>
              </a:buClr>
              <a:buSzPts val="1400"/>
              <a:buFont typeface="Montserrat Medium"/>
              <a:buChar char="■"/>
              <a:defRPr sz="1400" b="0" i="0" u="none" strike="noStrike" cap="none">
                <a:solidFill>
                  <a:schemeClr val="dk1"/>
                </a:solidFill>
                <a:latin typeface="Montserrat Medium"/>
                <a:ea typeface="Montserrat Medium"/>
                <a:cs typeface="Montserrat Medium"/>
                <a:sym typeface="Montserrat Medium"/>
              </a:defRPr>
            </a:lvl9pPr>
          </a:lstStyle>
          <a:p>
            <a:endParaRPr/>
          </a:p>
        </p:txBody>
      </p:sp>
    </p:spTree>
  </p:cSld>
  <p:clrMap bg1="lt1" tx1="dk1" bg2="dk2" tx2="lt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2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28.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27.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5.xml"/><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28.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8.xml"/><Relationship Id="rId1" Type="http://schemas.openxmlformats.org/officeDocument/2006/relationships/slideLayout" Target="../slideLayouts/slideLayout28.xml"/><Relationship Id="rId4" Type="http://schemas.openxmlformats.org/officeDocument/2006/relationships/image" Target="../media/image10.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0.xml"/><Relationship Id="rId1" Type="http://schemas.openxmlformats.org/officeDocument/2006/relationships/slideLayout" Target="../slideLayouts/slideLayout2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3.xml"/><Relationship Id="rId1" Type="http://schemas.openxmlformats.org/officeDocument/2006/relationships/slideLayout" Target="../slideLayouts/slideLayout35.xml"/><Relationship Id="rId4" Type="http://schemas.openxmlformats.org/officeDocument/2006/relationships/image" Target="../media/image14.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8.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28.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2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88"/>
        <p:cNvGrpSpPr/>
        <p:nvPr/>
      </p:nvGrpSpPr>
      <p:grpSpPr>
        <a:xfrm>
          <a:off x="0" y="0"/>
          <a:ext cx="0" cy="0"/>
          <a:chOff x="0" y="0"/>
          <a:chExt cx="0" cy="0"/>
        </a:xfrm>
      </p:grpSpPr>
      <p:sp>
        <p:nvSpPr>
          <p:cNvPr id="489" name="Google Shape;489;p42"/>
          <p:cNvSpPr txBox="1">
            <a:spLocks noGrp="1"/>
          </p:cNvSpPr>
          <p:nvPr>
            <p:ph type="ctrTitle"/>
          </p:nvPr>
        </p:nvSpPr>
        <p:spPr>
          <a:xfrm>
            <a:off x="331950" y="901300"/>
            <a:ext cx="5373600" cy="2277900"/>
          </a:xfrm>
          <a:prstGeom prst="rect">
            <a:avLst/>
          </a:prstGeom>
        </p:spPr>
        <p:txBody>
          <a:bodyPr spcFirstLastPara="1" wrap="square" lIns="0" tIns="91425" rIns="0" bIns="91425" anchor="ctr" anchorCtr="0">
            <a:spAutoFit/>
          </a:bodyPr>
          <a:lstStyle/>
          <a:p>
            <a:pPr marL="0" lvl="0" indent="0" algn="l" rtl="0">
              <a:spcBef>
                <a:spcPts val="0"/>
              </a:spcBef>
              <a:spcAft>
                <a:spcPts val="0"/>
              </a:spcAft>
              <a:buNone/>
            </a:pPr>
            <a:r>
              <a:rPr lang="en" sz="4000"/>
              <a:t>Accelerating Medicines Partnership Parkinson’s Disease (AMP-PD) </a:t>
            </a:r>
            <a:r>
              <a:rPr lang="en" sz="4000">
                <a:solidFill>
                  <a:schemeClr val="dk1"/>
                </a:solidFill>
              </a:rPr>
              <a:t>Progression Prediction</a:t>
            </a:r>
            <a:endParaRPr sz="4000">
              <a:solidFill>
                <a:schemeClr val="dk1"/>
              </a:solidFill>
            </a:endParaRPr>
          </a:p>
        </p:txBody>
      </p:sp>
      <p:sp>
        <p:nvSpPr>
          <p:cNvPr id="490" name="Google Shape;490;p42"/>
          <p:cNvSpPr txBox="1">
            <a:spLocks noGrp="1"/>
          </p:cNvSpPr>
          <p:nvPr>
            <p:ph type="subTitle" idx="1"/>
          </p:nvPr>
        </p:nvSpPr>
        <p:spPr>
          <a:xfrm>
            <a:off x="637150" y="3312525"/>
            <a:ext cx="4597500" cy="441000"/>
          </a:xfrm>
          <a:prstGeom prst="rect">
            <a:avLst/>
          </a:prstGeom>
        </p:spPr>
        <p:txBody>
          <a:bodyPr spcFirstLastPara="1" wrap="square" lIns="0" tIns="91425" rIns="0" bIns="91425" anchor="t" anchorCtr="0">
            <a:noAutofit/>
          </a:bodyPr>
          <a:lstStyle/>
          <a:p>
            <a:pPr marL="0" lvl="0" indent="0" algn="ctr" rtl="0">
              <a:spcBef>
                <a:spcPts val="0"/>
              </a:spcBef>
              <a:spcAft>
                <a:spcPts val="0"/>
              </a:spcAft>
              <a:buNone/>
            </a:pPr>
            <a:r>
              <a:rPr lang="en"/>
              <a:t>Analysis of Protein and Peptide Levels Over Time to Predict Progression of Parkinson’s Disease</a:t>
            </a:r>
            <a:endParaRPr/>
          </a:p>
        </p:txBody>
      </p:sp>
      <p:grpSp>
        <p:nvGrpSpPr>
          <p:cNvPr id="491" name="Google Shape;491;p42"/>
          <p:cNvGrpSpPr/>
          <p:nvPr/>
        </p:nvGrpSpPr>
        <p:grpSpPr>
          <a:xfrm>
            <a:off x="5440225" y="1044383"/>
            <a:ext cx="3215676" cy="3577910"/>
            <a:chOff x="1620500" y="375700"/>
            <a:chExt cx="4286425" cy="4769275"/>
          </a:xfrm>
        </p:grpSpPr>
        <p:sp>
          <p:nvSpPr>
            <p:cNvPr id="492" name="Google Shape;492;p42"/>
            <p:cNvSpPr/>
            <p:nvPr/>
          </p:nvSpPr>
          <p:spPr>
            <a:xfrm>
              <a:off x="1707225" y="4798875"/>
              <a:ext cx="3496675" cy="346100"/>
            </a:xfrm>
            <a:custGeom>
              <a:avLst/>
              <a:gdLst/>
              <a:ahLst/>
              <a:cxnLst/>
              <a:rect l="l" t="t" r="r" b="b"/>
              <a:pathLst>
                <a:path w="139867" h="13844" extrusionOk="0">
                  <a:moveTo>
                    <a:pt x="69917" y="1"/>
                  </a:moveTo>
                  <a:cubicBezTo>
                    <a:pt x="31323" y="1"/>
                    <a:pt x="0" y="3103"/>
                    <a:pt x="0" y="6906"/>
                  </a:cubicBezTo>
                  <a:cubicBezTo>
                    <a:pt x="0" y="10742"/>
                    <a:pt x="31323" y="13844"/>
                    <a:pt x="69917" y="13844"/>
                  </a:cubicBezTo>
                  <a:cubicBezTo>
                    <a:pt x="108545" y="13844"/>
                    <a:pt x="139867" y="10742"/>
                    <a:pt x="139867" y="6906"/>
                  </a:cubicBezTo>
                  <a:cubicBezTo>
                    <a:pt x="139867" y="3103"/>
                    <a:pt x="108545" y="1"/>
                    <a:pt x="6991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42"/>
            <p:cNvSpPr/>
            <p:nvPr/>
          </p:nvSpPr>
          <p:spPr>
            <a:xfrm>
              <a:off x="4430825" y="4204650"/>
              <a:ext cx="281900" cy="839425"/>
            </a:xfrm>
            <a:custGeom>
              <a:avLst/>
              <a:gdLst/>
              <a:ahLst/>
              <a:cxnLst/>
              <a:rect l="l" t="t" r="r" b="b"/>
              <a:pathLst>
                <a:path w="11276" h="33577" extrusionOk="0">
                  <a:moveTo>
                    <a:pt x="10709" y="1"/>
                  </a:moveTo>
                  <a:cubicBezTo>
                    <a:pt x="10516" y="1"/>
                    <a:pt x="10324" y="136"/>
                    <a:pt x="10342" y="386"/>
                  </a:cubicBezTo>
                  <a:cubicBezTo>
                    <a:pt x="10575" y="2654"/>
                    <a:pt x="10175" y="4956"/>
                    <a:pt x="9775" y="7191"/>
                  </a:cubicBezTo>
                  <a:cubicBezTo>
                    <a:pt x="9408" y="9326"/>
                    <a:pt x="8907" y="11427"/>
                    <a:pt x="8340" y="13462"/>
                  </a:cubicBezTo>
                  <a:cubicBezTo>
                    <a:pt x="7273" y="17599"/>
                    <a:pt x="5838" y="21601"/>
                    <a:pt x="4104" y="25504"/>
                  </a:cubicBezTo>
                  <a:cubicBezTo>
                    <a:pt x="2903" y="28273"/>
                    <a:pt x="1502" y="30975"/>
                    <a:pt x="1" y="33543"/>
                  </a:cubicBezTo>
                  <a:lnTo>
                    <a:pt x="835" y="33543"/>
                  </a:lnTo>
                  <a:lnTo>
                    <a:pt x="835" y="33577"/>
                  </a:lnTo>
                  <a:cubicBezTo>
                    <a:pt x="4171" y="27739"/>
                    <a:pt x="6806" y="21501"/>
                    <a:pt x="8640" y="15097"/>
                  </a:cubicBezTo>
                  <a:cubicBezTo>
                    <a:pt x="9308" y="12762"/>
                    <a:pt x="9908" y="10327"/>
                    <a:pt x="10342" y="7958"/>
                  </a:cubicBezTo>
                  <a:cubicBezTo>
                    <a:pt x="10842" y="5456"/>
                    <a:pt x="11276" y="2888"/>
                    <a:pt x="11075" y="319"/>
                  </a:cubicBezTo>
                  <a:cubicBezTo>
                    <a:pt x="11044" y="103"/>
                    <a:pt x="10877" y="1"/>
                    <a:pt x="1070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42"/>
            <p:cNvSpPr/>
            <p:nvPr/>
          </p:nvSpPr>
          <p:spPr>
            <a:xfrm>
              <a:off x="4430825" y="4286350"/>
              <a:ext cx="207700" cy="327100"/>
            </a:xfrm>
            <a:custGeom>
              <a:avLst/>
              <a:gdLst/>
              <a:ahLst/>
              <a:cxnLst/>
              <a:rect l="l" t="t" r="r" b="b"/>
              <a:pathLst>
                <a:path w="8308" h="13084" extrusionOk="0">
                  <a:moveTo>
                    <a:pt x="2084" y="0"/>
                  </a:moveTo>
                  <a:cubicBezTo>
                    <a:pt x="1815" y="0"/>
                    <a:pt x="1549" y="66"/>
                    <a:pt x="1302" y="220"/>
                  </a:cubicBezTo>
                  <a:cubicBezTo>
                    <a:pt x="501" y="721"/>
                    <a:pt x="168" y="1788"/>
                    <a:pt x="101" y="2655"/>
                  </a:cubicBezTo>
                  <a:cubicBezTo>
                    <a:pt x="1" y="3723"/>
                    <a:pt x="401" y="4757"/>
                    <a:pt x="835" y="5724"/>
                  </a:cubicBezTo>
                  <a:cubicBezTo>
                    <a:pt x="1302" y="6692"/>
                    <a:pt x="1936" y="7526"/>
                    <a:pt x="2603" y="8326"/>
                  </a:cubicBezTo>
                  <a:cubicBezTo>
                    <a:pt x="3337" y="9194"/>
                    <a:pt x="4237" y="10061"/>
                    <a:pt x="5105" y="10861"/>
                  </a:cubicBezTo>
                  <a:cubicBezTo>
                    <a:pt x="6005" y="11695"/>
                    <a:pt x="6939" y="12463"/>
                    <a:pt x="7973" y="13063"/>
                  </a:cubicBezTo>
                  <a:cubicBezTo>
                    <a:pt x="8001" y="13077"/>
                    <a:pt x="8029" y="13083"/>
                    <a:pt x="8055" y="13083"/>
                  </a:cubicBezTo>
                  <a:cubicBezTo>
                    <a:pt x="8212" y="13083"/>
                    <a:pt x="8307" y="12853"/>
                    <a:pt x="8107" y="12796"/>
                  </a:cubicBezTo>
                  <a:lnTo>
                    <a:pt x="8073" y="12729"/>
                  </a:lnTo>
                  <a:cubicBezTo>
                    <a:pt x="7473" y="10394"/>
                    <a:pt x="6906" y="8093"/>
                    <a:pt x="6272" y="5824"/>
                  </a:cubicBezTo>
                  <a:cubicBezTo>
                    <a:pt x="5805" y="3990"/>
                    <a:pt x="5171" y="2022"/>
                    <a:pt x="3737" y="721"/>
                  </a:cubicBezTo>
                  <a:cubicBezTo>
                    <a:pt x="3299" y="329"/>
                    <a:pt x="2685" y="0"/>
                    <a:pt x="208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42"/>
            <p:cNvSpPr/>
            <p:nvPr/>
          </p:nvSpPr>
          <p:spPr>
            <a:xfrm>
              <a:off x="4624575" y="4454450"/>
              <a:ext cx="350850" cy="165150"/>
            </a:xfrm>
            <a:custGeom>
              <a:avLst/>
              <a:gdLst/>
              <a:ahLst/>
              <a:cxnLst/>
              <a:rect l="l" t="t" r="r" b="b"/>
              <a:pathLst>
                <a:path w="14034" h="6606" extrusionOk="0">
                  <a:moveTo>
                    <a:pt x="11572" y="0"/>
                  </a:moveTo>
                  <a:cubicBezTo>
                    <a:pt x="9641" y="0"/>
                    <a:pt x="7904" y="1019"/>
                    <a:pt x="6361" y="2069"/>
                  </a:cubicBezTo>
                  <a:cubicBezTo>
                    <a:pt x="4360" y="3337"/>
                    <a:pt x="2391" y="4671"/>
                    <a:pt x="390" y="5972"/>
                  </a:cubicBezTo>
                  <a:lnTo>
                    <a:pt x="357" y="5972"/>
                  </a:lnTo>
                  <a:cubicBezTo>
                    <a:pt x="342" y="5970"/>
                    <a:pt x="329" y="5970"/>
                    <a:pt x="315" y="5970"/>
                  </a:cubicBezTo>
                  <a:cubicBezTo>
                    <a:pt x="51" y="5970"/>
                    <a:pt x="1" y="6274"/>
                    <a:pt x="223" y="6306"/>
                  </a:cubicBezTo>
                  <a:cubicBezTo>
                    <a:pt x="1424" y="6506"/>
                    <a:pt x="2658" y="6606"/>
                    <a:pt x="3859" y="6606"/>
                  </a:cubicBezTo>
                  <a:cubicBezTo>
                    <a:pt x="5060" y="6606"/>
                    <a:pt x="6228" y="6506"/>
                    <a:pt x="7428" y="6406"/>
                  </a:cubicBezTo>
                  <a:cubicBezTo>
                    <a:pt x="8496" y="6272"/>
                    <a:pt x="9497" y="6005"/>
                    <a:pt x="10431" y="5638"/>
                  </a:cubicBezTo>
                  <a:cubicBezTo>
                    <a:pt x="11431" y="5272"/>
                    <a:pt x="12399" y="4671"/>
                    <a:pt x="13066" y="3837"/>
                  </a:cubicBezTo>
                  <a:cubicBezTo>
                    <a:pt x="13599" y="3137"/>
                    <a:pt x="14033" y="2136"/>
                    <a:pt x="13766" y="1269"/>
                  </a:cubicBezTo>
                  <a:cubicBezTo>
                    <a:pt x="13533" y="335"/>
                    <a:pt x="12532" y="1"/>
                    <a:pt x="11665" y="1"/>
                  </a:cubicBezTo>
                  <a:cubicBezTo>
                    <a:pt x="11634" y="1"/>
                    <a:pt x="11603" y="0"/>
                    <a:pt x="1157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42"/>
            <p:cNvSpPr/>
            <p:nvPr/>
          </p:nvSpPr>
          <p:spPr>
            <a:xfrm>
              <a:off x="4485050" y="4058525"/>
              <a:ext cx="207600" cy="327300"/>
            </a:xfrm>
            <a:custGeom>
              <a:avLst/>
              <a:gdLst/>
              <a:ahLst/>
              <a:cxnLst/>
              <a:rect l="l" t="t" r="r" b="b"/>
              <a:pathLst>
                <a:path w="8304" h="13092" extrusionOk="0">
                  <a:moveTo>
                    <a:pt x="2104" y="0"/>
                  </a:moveTo>
                  <a:cubicBezTo>
                    <a:pt x="1828" y="0"/>
                    <a:pt x="1555" y="68"/>
                    <a:pt x="1301" y="227"/>
                  </a:cubicBezTo>
                  <a:cubicBezTo>
                    <a:pt x="500" y="727"/>
                    <a:pt x="167" y="1761"/>
                    <a:pt x="100" y="2629"/>
                  </a:cubicBezTo>
                  <a:cubicBezTo>
                    <a:pt x="0" y="3729"/>
                    <a:pt x="400" y="4763"/>
                    <a:pt x="834" y="5731"/>
                  </a:cubicBezTo>
                  <a:cubicBezTo>
                    <a:pt x="1301" y="6665"/>
                    <a:pt x="1935" y="7499"/>
                    <a:pt x="2602" y="8299"/>
                  </a:cubicBezTo>
                  <a:cubicBezTo>
                    <a:pt x="3336" y="9167"/>
                    <a:pt x="4236" y="10067"/>
                    <a:pt x="5104" y="10834"/>
                  </a:cubicBezTo>
                  <a:cubicBezTo>
                    <a:pt x="6004" y="11668"/>
                    <a:pt x="6938" y="12436"/>
                    <a:pt x="7972" y="13069"/>
                  </a:cubicBezTo>
                  <a:cubicBezTo>
                    <a:pt x="8003" y="13085"/>
                    <a:pt x="8033" y="13091"/>
                    <a:pt x="8060" y="13091"/>
                  </a:cubicBezTo>
                  <a:cubicBezTo>
                    <a:pt x="8214" y="13091"/>
                    <a:pt x="8304" y="12882"/>
                    <a:pt x="8106" y="12769"/>
                  </a:cubicBezTo>
                  <a:lnTo>
                    <a:pt x="8073" y="12736"/>
                  </a:lnTo>
                  <a:cubicBezTo>
                    <a:pt x="7472" y="10401"/>
                    <a:pt x="6905" y="8099"/>
                    <a:pt x="6271" y="5798"/>
                  </a:cubicBezTo>
                  <a:cubicBezTo>
                    <a:pt x="5804" y="3963"/>
                    <a:pt x="5170" y="1995"/>
                    <a:pt x="3736" y="727"/>
                  </a:cubicBezTo>
                  <a:cubicBezTo>
                    <a:pt x="3303" y="317"/>
                    <a:pt x="2699" y="0"/>
                    <a:pt x="210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42"/>
            <p:cNvSpPr/>
            <p:nvPr/>
          </p:nvSpPr>
          <p:spPr>
            <a:xfrm>
              <a:off x="4679750" y="4227625"/>
              <a:ext cx="349875" cy="164325"/>
            </a:xfrm>
            <a:custGeom>
              <a:avLst/>
              <a:gdLst/>
              <a:ahLst/>
              <a:cxnLst/>
              <a:rect l="l" t="t" r="r" b="b"/>
              <a:pathLst>
                <a:path w="13995" h="6573" extrusionOk="0">
                  <a:moveTo>
                    <a:pt x="11533" y="0"/>
                  </a:moveTo>
                  <a:cubicBezTo>
                    <a:pt x="9602" y="0"/>
                    <a:pt x="7865" y="1018"/>
                    <a:pt x="6322" y="2036"/>
                  </a:cubicBezTo>
                  <a:cubicBezTo>
                    <a:pt x="4321" y="3337"/>
                    <a:pt x="2353" y="4671"/>
                    <a:pt x="351" y="5938"/>
                  </a:cubicBezTo>
                  <a:lnTo>
                    <a:pt x="318" y="5938"/>
                  </a:lnTo>
                  <a:cubicBezTo>
                    <a:pt x="293" y="5933"/>
                    <a:pt x="270" y="5930"/>
                    <a:pt x="249" y="5930"/>
                  </a:cubicBezTo>
                  <a:cubicBezTo>
                    <a:pt x="14" y="5930"/>
                    <a:pt x="1" y="6244"/>
                    <a:pt x="184" y="6305"/>
                  </a:cubicBezTo>
                  <a:cubicBezTo>
                    <a:pt x="1385" y="6506"/>
                    <a:pt x="2620" y="6572"/>
                    <a:pt x="3820" y="6572"/>
                  </a:cubicBezTo>
                  <a:cubicBezTo>
                    <a:pt x="5021" y="6572"/>
                    <a:pt x="6189" y="6506"/>
                    <a:pt x="7390" y="6372"/>
                  </a:cubicBezTo>
                  <a:cubicBezTo>
                    <a:pt x="8457" y="6239"/>
                    <a:pt x="9458" y="6005"/>
                    <a:pt x="10392" y="5638"/>
                  </a:cubicBezTo>
                  <a:cubicBezTo>
                    <a:pt x="11392" y="5238"/>
                    <a:pt x="12360" y="4671"/>
                    <a:pt x="13027" y="3837"/>
                  </a:cubicBezTo>
                  <a:cubicBezTo>
                    <a:pt x="13561" y="3136"/>
                    <a:pt x="13994" y="2102"/>
                    <a:pt x="13727" y="1235"/>
                  </a:cubicBezTo>
                  <a:cubicBezTo>
                    <a:pt x="13494" y="334"/>
                    <a:pt x="12493" y="1"/>
                    <a:pt x="11626" y="1"/>
                  </a:cubicBezTo>
                  <a:cubicBezTo>
                    <a:pt x="11595" y="0"/>
                    <a:pt x="11564" y="0"/>
                    <a:pt x="1153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42"/>
            <p:cNvSpPr/>
            <p:nvPr/>
          </p:nvSpPr>
          <p:spPr>
            <a:xfrm>
              <a:off x="4636825" y="3880725"/>
              <a:ext cx="144275" cy="361875"/>
            </a:xfrm>
            <a:custGeom>
              <a:avLst/>
              <a:gdLst/>
              <a:ahLst/>
              <a:cxnLst/>
              <a:rect l="l" t="t" r="r" b="b"/>
              <a:pathLst>
                <a:path w="5771" h="14475" extrusionOk="0">
                  <a:moveTo>
                    <a:pt x="3336" y="0"/>
                  </a:moveTo>
                  <a:cubicBezTo>
                    <a:pt x="2402" y="0"/>
                    <a:pt x="1535" y="701"/>
                    <a:pt x="1034" y="1401"/>
                  </a:cubicBezTo>
                  <a:cubicBezTo>
                    <a:pt x="400" y="2269"/>
                    <a:pt x="167" y="3369"/>
                    <a:pt x="67" y="4403"/>
                  </a:cubicBezTo>
                  <a:cubicBezTo>
                    <a:pt x="0" y="5404"/>
                    <a:pt x="67" y="6438"/>
                    <a:pt x="234" y="7506"/>
                  </a:cubicBezTo>
                  <a:cubicBezTo>
                    <a:pt x="434" y="8707"/>
                    <a:pt x="734" y="9874"/>
                    <a:pt x="1068" y="10975"/>
                  </a:cubicBezTo>
                  <a:cubicBezTo>
                    <a:pt x="1434" y="12176"/>
                    <a:pt x="1868" y="13276"/>
                    <a:pt x="2402" y="14377"/>
                  </a:cubicBezTo>
                  <a:cubicBezTo>
                    <a:pt x="2447" y="14445"/>
                    <a:pt x="2516" y="14475"/>
                    <a:pt x="2581" y="14475"/>
                  </a:cubicBezTo>
                  <a:cubicBezTo>
                    <a:pt x="2708" y="14475"/>
                    <a:pt x="2823" y="14364"/>
                    <a:pt x="2735" y="14210"/>
                  </a:cubicBezTo>
                  <a:cubicBezTo>
                    <a:pt x="2702" y="14210"/>
                    <a:pt x="2702" y="14177"/>
                    <a:pt x="2702" y="14177"/>
                  </a:cubicBezTo>
                  <a:cubicBezTo>
                    <a:pt x="3369" y="11875"/>
                    <a:pt x="4070" y="9607"/>
                    <a:pt x="4737" y="7339"/>
                  </a:cubicBezTo>
                  <a:cubicBezTo>
                    <a:pt x="5237" y="5538"/>
                    <a:pt x="5771" y="3503"/>
                    <a:pt x="5170" y="1668"/>
                  </a:cubicBezTo>
                  <a:cubicBezTo>
                    <a:pt x="4870" y="834"/>
                    <a:pt x="4270" y="0"/>
                    <a:pt x="333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42"/>
            <p:cNvSpPr/>
            <p:nvPr/>
          </p:nvSpPr>
          <p:spPr>
            <a:xfrm>
              <a:off x="4341600" y="4528200"/>
              <a:ext cx="208025" cy="327425"/>
            </a:xfrm>
            <a:custGeom>
              <a:avLst/>
              <a:gdLst/>
              <a:ahLst/>
              <a:cxnLst/>
              <a:rect l="l" t="t" r="r" b="b"/>
              <a:pathLst>
                <a:path w="8321" h="13097" extrusionOk="0">
                  <a:moveTo>
                    <a:pt x="2050" y="0"/>
                  </a:moveTo>
                  <a:cubicBezTo>
                    <a:pt x="1782" y="0"/>
                    <a:pt x="1515" y="66"/>
                    <a:pt x="1268" y="220"/>
                  </a:cubicBezTo>
                  <a:cubicBezTo>
                    <a:pt x="501" y="720"/>
                    <a:pt x="167" y="1754"/>
                    <a:pt x="67" y="2655"/>
                  </a:cubicBezTo>
                  <a:cubicBezTo>
                    <a:pt x="1" y="3723"/>
                    <a:pt x="368" y="4757"/>
                    <a:pt x="835" y="5724"/>
                  </a:cubicBezTo>
                  <a:cubicBezTo>
                    <a:pt x="1268" y="6691"/>
                    <a:pt x="1902" y="7525"/>
                    <a:pt x="2569" y="8326"/>
                  </a:cubicBezTo>
                  <a:cubicBezTo>
                    <a:pt x="3336" y="9193"/>
                    <a:pt x="4204" y="10060"/>
                    <a:pt x="5071" y="10861"/>
                  </a:cubicBezTo>
                  <a:cubicBezTo>
                    <a:pt x="6005" y="11695"/>
                    <a:pt x="6906" y="12462"/>
                    <a:pt x="7940" y="13063"/>
                  </a:cubicBezTo>
                  <a:cubicBezTo>
                    <a:pt x="7981" y="13086"/>
                    <a:pt x="8021" y="13096"/>
                    <a:pt x="8058" y="13096"/>
                  </a:cubicBezTo>
                  <a:cubicBezTo>
                    <a:pt x="8228" y="13096"/>
                    <a:pt x="8320" y="12878"/>
                    <a:pt x="8073" y="12796"/>
                  </a:cubicBezTo>
                  <a:lnTo>
                    <a:pt x="8040" y="12729"/>
                  </a:lnTo>
                  <a:cubicBezTo>
                    <a:pt x="7473" y="10394"/>
                    <a:pt x="6872" y="8092"/>
                    <a:pt x="6238" y="5824"/>
                  </a:cubicBezTo>
                  <a:cubicBezTo>
                    <a:pt x="5805" y="3989"/>
                    <a:pt x="5171" y="2021"/>
                    <a:pt x="3703" y="720"/>
                  </a:cubicBezTo>
                  <a:cubicBezTo>
                    <a:pt x="3265" y="328"/>
                    <a:pt x="2652" y="0"/>
                    <a:pt x="205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42"/>
            <p:cNvSpPr/>
            <p:nvPr/>
          </p:nvSpPr>
          <p:spPr>
            <a:xfrm>
              <a:off x="4535325" y="4697125"/>
              <a:ext cx="350025" cy="165150"/>
            </a:xfrm>
            <a:custGeom>
              <a:avLst/>
              <a:gdLst/>
              <a:ahLst/>
              <a:cxnLst/>
              <a:rect l="l" t="t" r="r" b="b"/>
              <a:pathLst>
                <a:path w="14001" h="6606" extrusionOk="0">
                  <a:moveTo>
                    <a:pt x="11539" y="0"/>
                  </a:moveTo>
                  <a:cubicBezTo>
                    <a:pt x="9610" y="0"/>
                    <a:pt x="7904" y="1019"/>
                    <a:pt x="6328" y="2069"/>
                  </a:cubicBezTo>
                  <a:cubicBezTo>
                    <a:pt x="4327" y="3337"/>
                    <a:pt x="2359" y="4671"/>
                    <a:pt x="357" y="5972"/>
                  </a:cubicBezTo>
                  <a:lnTo>
                    <a:pt x="324" y="5972"/>
                  </a:lnTo>
                  <a:cubicBezTo>
                    <a:pt x="311" y="5970"/>
                    <a:pt x="299" y="5970"/>
                    <a:pt x="287" y="5970"/>
                  </a:cubicBezTo>
                  <a:cubicBezTo>
                    <a:pt x="52" y="5970"/>
                    <a:pt x="0" y="6274"/>
                    <a:pt x="191" y="6306"/>
                  </a:cubicBezTo>
                  <a:cubicBezTo>
                    <a:pt x="1425" y="6539"/>
                    <a:pt x="2626" y="6606"/>
                    <a:pt x="3827" y="6606"/>
                  </a:cubicBezTo>
                  <a:cubicBezTo>
                    <a:pt x="5027" y="6606"/>
                    <a:pt x="6195" y="6539"/>
                    <a:pt x="7429" y="6406"/>
                  </a:cubicBezTo>
                  <a:cubicBezTo>
                    <a:pt x="8463" y="6272"/>
                    <a:pt x="9464" y="6039"/>
                    <a:pt x="10431" y="5638"/>
                  </a:cubicBezTo>
                  <a:cubicBezTo>
                    <a:pt x="11432" y="5271"/>
                    <a:pt x="12399" y="4671"/>
                    <a:pt x="13067" y="3837"/>
                  </a:cubicBezTo>
                  <a:cubicBezTo>
                    <a:pt x="13600" y="3137"/>
                    <a:pt x="14001" y="2136"/>
                    <a:pt x="13767" y="1269"/>
                  </a:cubicBezTo>
                  <a:cubicBezTo>
                    <a:pt x="13500" y="368"/>
                    <a:pt x="12499" y="1"/>
                    <a:pt x="11632" y="1"/>
                  </a:cubicBezTo>
                  <a:cubicBezTo>
                    <a:pt x="11601" y="0"/>
                    <a:pt x="11570" y="0"/>
                    <a:pt x="1153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42"/>
            <p:cNvSpPr/>
            <p:nvPr/>
          </p:nvSpPr>
          <p:spPr>
            <a:xfrm>
              <a:off x="3992200" y="4266650"/>
              <a:ext cx="151925" cy="760750"/>
            </a:xfrm>
            <a:custGeom>
              <a:avLst/>
              <a:gdLst/>
              <a:ahLst/>
              <a:cxnLst/>
              <a:rect l="l" t="t" r="r" b="b"/>
              <a:pathLst>
                <a:path w="6077" h="30430" extrusionOk="0">
                  <a:moveTo>
                    <a:pt x="5590" y="1"/>
                  </a:moveTo>
                  <a:cubicBezTo>
                    <a:pt x="5483" y="1"/>
                    <a:pt x="5376" y="51"/>
                    <a:pt x="5304" y="174"/>
                  </a:cubicBezTo>
                  <a:cubicBezTo>
                    <a:pt x="4003" y="2409"/>
                    <a:pt x="3302" y="4911"/>
                    <a:pt x="2669" y="7413"/>
                  </a:cubicBezTo>
                  <a:cubicBezTo>
                    <a:pt x="2102" y="9781"/>
                    <a:pt x="1601" y="12183"/>
                    <a:pt x="1168" y="14618"/>
                  </a:cubicBezTo>
                  <a:cubicBezTo>
                    <a:pt x="334" y="19822"/>
                    <a:pt x="0" y="25126"/>
                    <a:pt x="133" y="30429"/>
                  </a:cubicBezTo>
                  <a:lnTo>
                    <a:pt x="834" y="30429"/>
                  </a:lnTo>
                  <a:cubicBezTo>
                    <a:pt x="801" y="28895"/>
                    <a:pt x="801" y="27461"/>
                    <a:pt x="834" y="25960"/>
                  </a:cubicBezTo>
                  <a:cubicBezTo>
                    <a:pt x="934" y="21690"/>
                    <a:pt x="1368" y="17454"/>
                    <a:pt x="2135" y="13284"/>
                  </a:cubicBezTo>
                  <a:cubicBezTo>
                    <a:pt x="2502" y="11149"/>
                    <a:pt x="2969" y="9081"/>
                    <a:pt x="3503" y="6979"/>
                  </a:cubicBezTo>
                  <a:cubicBezTo>
                    <a:pt x="4103" y="4778"/>
                    <a:pt x="4770" y="2509"/>
                    <a:pt x="5938" y="508"/>
                  </a:cubicBezTo>
                  <a:cubicBezTo>
                    <a:pt x="6076" y="254"/>
                    <a:pt x="5832" y="1"/>
                    <a:pt x="559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42"/>
            <p:cNvSpPr/>
            <p:nvPr/>
          </p:nvSpPr>
          <p:spPr>
            <a:xfrm>
              <a:off x="3997500" y="4654075"/>
              <a:ext cx="268250" cy="279150"/>
            </a:xfrm>
            <a:custGeom>
              <a:avLst/>
              <a:gdLst/>
              <a:ahLst/>
              <a:cxnLst/>
              <a:rect l="l" t="t" r="r" b="b"/>
              <a:pathLst>
                <a:path w="10730" h="11166" extrusionOk="0">
                  <a:moveTo>
                    <a:pt x="8786" y="1"/>
                  </a:moveTo>
                  <a:cubicBezTo>
                    <a:pt x="8342" y="1"/>
                    <a:pt x="7883" y="136"/>
                    <a:pt x="7494" y="322"/>
                  </a:cubicBezTo>
                  <a:cubicBezTo>
                    <a:pt x="5759" y="1189"/>
                    <a:pt x="4658" y="2957"/>
                    <a:pt x="3758" y="4625"/>
                  </a:cubicBezTo>
                  <a:cubicBezTo>
                    <a:pt x="2590" y="6693"/>
                    <a:pt x="1456" y="8795"/>
                    <a:pt x="288" y="10863"/>
                  </a:cubicBezTo>
                  <a:lnTo>
                    <a:pt x="255" y="10863"/>
                  </a:lnTo>
                  <a:cubicBezTo>
                    <a:pt x="1" y="10863"/>
                    <a:pt x="110" y="11165"/>
                    <a:pt x="294" y="11165"/>
                  </a:cubicBezTo>
                  <a:cubicBezTo>
                    <a:pt x="303" y="11165"/>
                    <a:pt x="312" y="11165"/>
                    <a:pt x="322" y="11163"/>
                  </a:cubicBezTo>
                  <a:cubicBezTo>
                    <a:pt x="1489" y="10796"/>
                    <a:pt x="2590" y="10296"/>
                    <a:pt x="3657" y="9762"/>
                  </a:cubicBezTo>
                  <a:cubicBezTo>
                    <a:pt x="4725" y="9195"/>
                    <a:pt x="5759" y="8595"/>
                    <a:pt x="6760" y="7927"/>
                  </a:cubicBezTo>
                  <a:cubicBezTo>
                    <a:pt x="7594" y="7327"/>
                    <a:pt x="8428" y="6660"/>
                    <a:pt x="9095" y="5859"/>
                  </a:cubicBezTo>
                  <a:cubicBezTo>
                    <a:pt x="9795" y="5092"/>
                    <a:pt x="10396" y="4125"/>
                    <a:pt x="10562" y="3091"/>
                  </a:cubicBezTo>
                  <a:cubicBezTo>
                    <a:pt x="10729" y="2190"/>
                    <a:pt x="10596" y="1123"/>
                    <a:pt x="9962" y="455"/>
                  </a:cubicBezTo>
                  <a:cubicBezTo>
                    <a:pt x="9634" y="127"/>
                    <a:pt x="9217" y="1"/>
                    <a:pt x="878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42"/>
            <p:cNvSpPr/>
            <p:nvPr/>
          </p:nvSpPr>
          <p:spPr>
            <a:xfrm>
              <a:off x="3696975" y="4706250"/>
              <a:ext cx="316075" cy="226075"/>
            </a:xfrm>
            <a:custGeom>
              <a:avLst/>
              <a:gdLst/>
              <a:ahLst/>
              <a:cxnLst/>
              <a:rect l="l" t="t" r="r" b="b"/>
              <a:pathLst>
                <a:path w="12643" h="9043" extrusionOk="0">
                  <a:moveTo>
                    <a:pt x="2154" y="1"/>
                  </a:moveTo>
                  <a:cubicBezTo>
                    <a:pt x="1498" y="1"/>
                    <a:pt x="837" y="203"/>
                    <a:pt x="468" y="770"/>
                  </a:cubicBezTo>
                  <a:cubicBezTo>
                    <a:pt x="1" y="1604"/>
                    <a:pt x="134" y="2672"/>
                    <a:pt x="501" y="3505"/>
                  </a:cubicBezTo>
                  <a:cubicBezTo>
                    <a:pt x="935" y="4439"/>
                    <a:pt x="1735" y="5240"/>
                    <a:pt x="2602" y="5874"/>
                  </a:cubicBezTo>
                  <a:cubicBezTo>
                    <a:pt x="3436" y="6441"/>
                    <a:pt x="4404" y="6941"/>
                    <a:pt x="5338" y="7342"/>
                  </a:cubicBezTo>
                  <a:cubicBezTo>
                    <a:pt x="6472" y="7742"/>
                    <a:pt x="7606" y="8109"/>
                    <a:pt x="8774" y="8409"/>
                  </a:cubicBezTo>
                  <a:cubicBezTo>
                    <a:pt x="9941" y="8709"/>
                    <a:pt x="11142" y="8943"/>
                    <a:pt x="12343" y="9043"/>
                  </a:cubicBezTo>
                  <a:cubicBezTo>
                    <a:pt x="12610" y="9043"/>
                    <a:pt x="12643" y="8709"/>
                    <a:pt x="12309" y="8676"/>
                  </a:cubicBezTo>
                  <a:lnTo>
                    <a:pt x="12276" y="8676"/>
                  </a:lnTo>
                  <a:cubicBezTo>
                    <a:pt x="10675" y="6908"/>
                    <a:pt x="9107" y="5107"/>
                    <a:pt x="7473" y="3372"/>
                  </a:cubicBezTo>
                  <a:cubicBezTo>
                    <a:pt x="6172" y="2004"/>
                    <a:pt x="4771" y="537"/>
                    <a:pt x="2836" y="70"/>
                  </a:cubicBezTo>
                  <a:cubicBezTo>
                    <a:pt x="2618" y="26"/>
                    <a:pt x="2387" y="1"/>
                    <a:pt x="215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42"/>
            <p:cNvSpPr/>
            <p:nvPr/>
          </p:nvSpPr>
          <p:spPr>
            <a:xfrm>
              <a:off x="4016700" y="4428400"/>
              <a:ext cx="305750" cy="237950"/>
            </a:xfrm>
            <a:custGeom>
              <a:avLst/>
              <a:gdLst/>
              <a:ahLst/>
              <a:cxnLst/>
              <a:rect l="l" t="t" r="r" b="b"/>
              <a:pathLst>
                <a:path w="12230" h="9518" extrusionOk="0">
                  <a:moveTo>
                    <a:pt x="10213" y="0"/>
                  </a:moveTo>
                  <a:cubicBezTo>
                    <a:pt x="9913" y="0"/>
                    <a:pt x="9609" y="52"/>
                    <a:pt x="9327" y="142"/>
                  </a:cubicBezTo>
                  <a:cubicBezTo>
                    <a:pt x="7459" y="676"/>
                    <a:pt x="6058" y="2177"/>
                    <a:pt x="4858" y="3645"/>
                  </a:cubicBezTo>
                  <a:cubicBezTo>
                    <a:pt x="3323" y="5480"/>
                    <a:pt x="1822" y="7314"/>
                    <a:pt x="321" y="9149"/>
                  </a:cubicBezTo>
                  <a:lnTo>
                    <a:pt x="288" y="9149"/>
                  </a:lnTo>
                  <a:cubicBezTo>
                    <a:pt x="0" y="9181"/>
                    <a:pt x="49" y="9518"/>
                    <a:pt x="258" y="9518"/>
                  </a:cubicBezTo>
                  <a:cubicBezTo>
                    <a:pt x="268" y="9518"/>
                    <a:pt x="277" y="9517"/>
                    <a:pt x="288" y="9516"/>
                  </a:cubicBezTo>
                  <a:cubicBezTo>
                    <a:pt x="1488" y="9382"/>
                    <a:pt x="2656" y="9116"/>
                    <a:pt x="3823" y="8715"/>
                  </a:cubicBezTo>
                  <a:cubicBezTo>
                    <a:pt x="4958" y="8382"/>
                    <a:pt x="6058" y="7981"/>
                    <a:pt x="7193" y="7481"/>
                  </a:cubicBezTo>
                  <a:cubicBezTo>
                    <a:pt x="8160" y="7047"/>
                    <a:pt x="9061" y="6514"/>
                    <a:pt x="9861" y="5880"/>
                  </a:cubicBezTo>
                  <a:cubicBezTo>
                    <a:pt x="10695" y="5213"/>
                    <a:pt x="11462" y="4446"/>
                    <a:pt x="11829" y="3445"/>
                  </a:cubicBezTo>
                  <a:cubicBezTo>
                    <a:pt x="12163" y="2611"/>
                    <a:pt x="12229" y="1510"/>
                    <a:pt x="11729" y="709"/>
                  </a:cubicBezTo>
                  <a:cubicBezTo>
                    <a:pt x="11375" y="201"/>
                    <a:pt x="10802" y="0"/>
                    <a:pt x="1021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42"/>
            <p:cNvSpPr/>
            <p:nvPr/>
          </p:nvSpPr>
          <p:spPr>
            <a:xfrm>
              <a:off x="3755350" y="4393825"/>
              <a:ext cx="276575" cy="272550"/>
            </a:xfrm>
            <a:custGeom>
              <a:avLst/>
              <a:gdLst/>
              <a:ahLst/>
              <a:cxnLst/>
              <a:rect l="l" t="t" r="r" b="b"/>
              <a:pathLst>
                <a:path w="11063" h="10902" extrusionOk="0">
                  <a:moveTo>
                    <a:pt x="1948" y="1"/>
                  </a:moveTo>
                  <a:cubicBezTo>
                    <a:pt x="1471" y="1"/>
                    <a:pt x="1011" y="146"/>
                    <a:pt x="668" y="525"/>
                  </a:cubicBezTo>
                  <a:cubicBezTo>
                    <a:pt x="34" y="1225"/>
                    <a:pt x="1" y="2293"/>
                    <a:pt x="201" y="3193"/>
                  </a:cubicBezTo>
                  <a:cubicBezTo>
                    <a:pt x="434" y="4261"/>
                    <a:pt x="1101" y="5195"/>
                    <a:pt x="1802" y="5929"/>
                  </a:cubicBezTo>
                  <a:cubicBezTo>
                    <a:pt x="2502" y="6696"/>
                    <a:pt x="3336" y="7363"/>
                    <a:pt x="4237" y="7897"/>
                  </a:cubicBezTo>
                  <a:cubicBezTo>
                    <a:pt x="5204" y="8530"/>
                    <a:pt x="6272" y="9098"/>
                    <a:pt x="7339" y="9598"/>
                  </a:cubicBezTo>
                  <a:cubicBezTo>
                    <a:pt x="8440" y="10165"/>
                    <a:pt x="9574" y="10599"/>
                    <a:pt x="10742" y="10899"/>
                  </a:cubicBezTo>
                  <a:cubicBezTo>
                    <a:pt x="10753" y="10900"/>
                    <a:pt x="10763" y="10901"/>
                    <a:pt x="10774" y="10901"/>
                  </a:cubicBezTo>
                  <a:cubicBezTo>
                    <a:pt x="10984" y="10901"/>
                    <a:pt x="11063" y="10591"/>
                    <a:pt x="10808" y="10432"/>
                  </a:cubicBezTo>
                  <a:lnTo>
                    <a:pt x="10775" y="10432"/>
                  </a:lnTo>
                  <a:cubicBezTo>
                    <a:pt x="9507" y="8397"/>
                    <a:pt x="8307" y="6396"/>
                    <a:pt x="7039" y="4361"/>
                  </a:cubicBezTo>
                  <a:cubicBezTo>
                    <a:pt x="6038" y="2760"/>
                    <a:pt x="4937" y="1058"/>
                    <a:pt x="3136" y="258"/>
                  </a:cubicBezTo>
                  <a:cubicBezTo>
                    <a:pt x="2769" y="105"/>
                    <a:pt x="2353" y="1"/>
                    <a:pt x="194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42"/>
            <p:cNvSpPr/>
            <p:nvPr/>
          </p:nvSpPr>
          <p:spPr>
            <a:xfrm>
              <a:off x="4064250" y="4199075"/>
              <a:ext cx="306575" cy="237950"/>
            </a:xfrm>
            <a:custGeom>
              <a:avLst/>
              <a:gdLst/>
              <a:ahLst/>
              <a:cxnLst/>
              <a:rect l="l" t="t" r="r" b="b"/>
              <a:pathLst>
                <a:path w="12263" h="9518" extrusionOk="0">
                  <a:moveTo>
                    <a:pt x="10214" y="0"/>
                  </a:moveTo>
                  <a:cubicBezTo>
                    <a:pt x="9912" y="0"/>
                    <a:pt x="9608" y="52"/>
                    <a:pt x="9327" y="142"/>
                  </a:cubicBezTo>
                  <a:cubicBezTo>
                    <a:pt x="7459" y="676"/>
                    <a:pt x="6091" y="2177"/>
                    <a:pt x="4857" y="3645"/>
                  </a:cubicBezTo>
                  <a:cubicBezTo>
                    <a:pt x="3322" y="5479"/>
                    <a:pt x="1821" y="7314"/>
                    <a:pt x="320" y="9149"/>
                  </a:cubicBezTo>
                  <a:lnTo>
                    <a:pt x="287" y="9149"/>
                  </a:lnTo>
                  <a:cubicBezTo>
                    <a:pt x="1" y="9212"/>
                    <a:pt x="48" y="9518"/>
                    <a:pt x="255" y="9518"/>
                  </a:cubicBezTo>
                  <a:cubicBezTo>
                    <a:pt x="265" y="9518"/>
                    <a:pt x="276" y="9517"/>
                    <a:pt x="287" y="9516"/>
                  </a:cubicBezTo>
                  <a:cubicBezTo>
                    <a:pt x="1488" y="9382"/>
                    <a:pt x="2655" y="9115"/>
                    <a:pt x="3823" y="8715"/>
                  </a:cubicBezTo>
                  <a:cubicBezTo>
                    <a:pt x="4957" y="8381"/>
                    <a:pt x="6091" y="7981"/>
                    <a:pt x="7225" y="7481"/>
                  </a:cubicBezTo>
                  <a:cubicBezTo>
                    <a:pt x="8159" y="7047"/>
                    <a:pt x="9093" y="6513"/>
                    <a:pt x="9860" y="5880"/>
                  </a:cubicBezTo>
                  <a:cubicBezTo>
                    <a:pt x="10694" y="5212"/>
                    <a:pt x="11462" y="4445"/>
                    <a:pt x="11829" y="3445"/>
                  </a:cubicBezTo>
                  <a:cubicBezTo>
                    <a:pt x="12162" y="2611"/>
                    <a:pt x="12262" y="1510"/>
                    <a:pt x="11762" y="709"/>
                  </a:cubicBezTo>
                  <a:cubicBezTo>
                    <a:pt x="11386" y="201"/>
                    <a:pt x="10805" y="0"/>
                    <a:pt x="10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42"/>
            <p:cNvSpPr/>
            <p:nvPr/>
          </p:nvSpPr>
          <p:spPr>
            <a:xfrm>
              <a:off x="3803725" y="4164500"/>
              <a:ext cx="275725" cy="272525"/>
            </a:xfrm>
            <a:custGeom>
              <a:avLst/>
              <a:gdLst/>
              <a:ahLst/>
              <a:cxnLst/>
              <a:rect l="l" t="t" r="r" b="b"/>
              <a:pathLst>
                <a:path w="11029" h="10901" extrusionOk="0">
                  <a:moveTo>
                    <a:pt x="1931" y="1"/>
                  </a:moveTo>
                  <a:cubicBezTo>
                    <a:pt x="1454" y="1"/>
                    <a:pt x="992" y="145"/>
                    <a:pt x="667" y="524"/>
                  </a:cubicBezTo>
                  <a:cubicBezTo>
                    <a:pt x="34" y="1225"/>
                    <a:pt x="0" y="2292"/>
                    <a:pt x="200" y="3193"/>
                  </a:cubicBezTo>
                  <a:cubicBezTo>
                    <a:pt x="401" y="4260"/>
                    <a:pt x="1068" y="5194"/>
                    <a:pt x="1768" y="5928"/>
                  </a:cubicBezTo>
                  <a:cubicBezTo>
                    <a:pt x="2502" y="6696"/>
                    <a:pt x="3336" y="7363"/>
                    <a:pt x="4203" y="7896"/>
                  </a:cubicBezTo>
                  <a:cubicBezTo>
                    <a:pt x="5204" y="8530"/>
                    <a:pt x="6238" y="9097"/>
                    <a:pt x="7339" y="9598"/>
                  </a:cubicBezTo>
                  <a:cubicBezTo>
                    <a:pt x="8406" y="10165"/>
                    <a:pt x="9540" y="10598"/>
                    <a:pt x="10708" y="10899"/>
                  </a:cubicBezTo>
                  <a:cubicBezTo>
                    <a:pt x="10717" y="10900"/>
                    <a:pt x="10727" y="10901"/>
                    <a:pt x="10736" y="10901"/>
                  </a:cubicBezTo>
                  <a:cubicBezTo>
                    <a:pt x="10920" y="10901"/>
                    <a:pt x="11029" y="10591"/>
                    <a:pt x="10775" y="10432"/>
                  </a:cubicBezTo>
                  <a:lnTo>
                    <a:pt x="10741" y="10432"/>
                  </a:lnTo>
                  <a:cubicBezTo>
                    <a:pt x="9507" y="8397"/>
                    <a:pt x="8273" y="6395"/>
                    <a:pt x="7039" y="4361"/>
                  </a:cubicBezTo>
                  <a:cubicBezTo>
                    <a:pt x="6038" y="2759"/>
                    <a:pt x="4904" y="1058"/>
                    <a:pt x="3103" y="258"/>
                  </a:cubicBezTo>
                  <a:cubicBezTo>
                    <a:pt x="2751" y="105"/>
                    <a:pt x="2335" y="1"/>
                    <a:pt x="193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42"/>
            <p:cNvSpPr/>
            <p:nvPr/>
          </p:nvSpPr>
          <p:spPr>
            <a:xfrm>
              <a:off x="4112200" y="3962325"/>
              <a:ext cx="181050" cy="340100"/>
            </a:xfrm>
            <a:custGeom>
              <a:avLst/>
              <a:gdLst/>
              <a:ahLst/>
              <a:cxnLst/>
              <a:rect l="l" t="t" r="r" b="b"/>
              <a:pathLst>
                <a:path w="7242" h="13604" extrusionOk="0">
                  <a:moveTo>
                    <a:pt x="4997" y="0"/>
                  </a:moveTo>
                  <a:cubicBezTo>
                    <a:pt x="4325" y="0"/>
                    <a:pt x="3695" y="424"/>
                    <a:pt x="3239" y="906"/>
                  </a:cubicBezTo>
                  <a:cubicBezTo>
                    <a:pt x="1905" y="2307"/>
                    <a:pt x="1505" y="4342"/>
                    <a:pt x="1238" y="6176"/>
                  </a:cubicBezTo>
                  <a:cubicBezTo>
                    <a:pt x="871" y="8511"/>
                    <a:pt x="537" y="10913"/>
                    <a:pt x="204" y="13248"/>
                  </a:cubicBezTo>
                  <a:lnTo>
                    <a:pt x="170" y="13281"/>
                  </a:lnTo>
                  <a:cubicBezTo>
                    <a:pt x="1" y="13395"/>
                    <a:pt x="119" y="13604"/>
                    <a:pt x="260" y="13604"/>
                  </a:cubicBezTo>
                  <a:cubicBezTo>
                    <a:pt x="286" y="13604"/>
                    <a:pt x="312" y="13597"/>
                    <a:pt x="337" y="13582"/>
                  </a:cubicBezTo>
                  <a:cubicBezTo>
                    <a:pt x="1304" y="12814"/>
                    <a:pt x="2172" y="11981"/>
                    <a:pt x="2972" y="11080"/>
                  </a:cubicBezTo>
                  <a:cubicBezTo>
                    <a:pt x="3739" y="10179"/>
                    <a:pt x="4507" y="9245"/>
                    <a:pt x="5207" y="8278"/>
                  </a:cubicBezTo>
                  <a:cubicBezTo>
                    <a:pt x="5808" y="7444"/>
                    <a:pt x="6341" y="6510"/>
                    <a:pt x="6675" y="5509"/>
                  </a:cubicBezTo>
                  <a:cubicBezTo>
                    <a:pt x="7042" y="4509"/>
                    <a:pt x="7242" y="3441"/>
                    <a:pt x="7075" y="2407"/>
                  </a:cubicBezTo>
                  <a:cubicBezTo>
                    <a:pt x="6908" y="1506"/>
                    <a:pt x="6475" y="506"/>
                    <a:pt x="5641" y="139"/>
                  </a:cubicBezTo>
                  <a:cubicBezTo>
                    <a:pt x="5425" y="43"/>
                    <a:pt x="5209" y="0"/>
                    <a:pt x="499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42"/>
            <p:cNvSpPr/>
            <p:nvPr/>
          </p:nvSpPr>
          <p:spPr>
            <a:xfrm>
              <a:off x="1902025" y="4230175"/>
              <a:ext cx="686675" cy="836425"/>
            </a:xfrm>
            <a:custGeom>
              <a:avLst/>
              <a:gdLst/>
              <a:ahLst/>
              <a:cxnLst/>
              <a:rect l="l" t="t" r="r" b="b"/>
              <a:pathLst>
                <a:path w="27467" h="33457" extrusionOk="0">
                  <a:moveTo>
                    <a:pt x="420" y="0"/>
                  </a:moveTo>
                  <a:cubicBezTo>
                    <a:pt x="211" y="0"/>
                    <a:pt x="0" y="185"/>
                    <a:pt x="81" y="466"/>
                  </a:cubicBezTo>
                  <a:cubicBezTo>
                    <a:pt x="715" y="2968"/>
                    <a:pt x="1949" y="5269"/>
                    <a:pt x="3250" y="7471"/>
                  </a:cubicBezTo>
                  <a:cubicBezTo>
                    <a:pt x="4451" y="9606"/>
                    <a:pt x="5785" y="11641"/>
                    <a:pt x="7219" y="13642"/>
                  </a:cubicBezTo>
                  <a:cubicBezTo>
                    <a:pt x="12223" y="20747"/>
                    <a:pt x="18360" y="27052"/>
                    <a:pt x="25265" y="32289"/>
                  </a:cubicBezTo>
                  <a:cubicBezTo>
                    <a:pt x="25766" y="32722"/>
                    <a:pt x="26266" y="33089"/>
                    <a:pt x="26766" y="33456"/>
                  </a:cubicBezTo>
                  <a:lnTo>
                    <a:pt x="27467" y="33089"/>
                  </a:lnTo>
                  <a:cubicBezTo>
                    <a:pt x="22930" y="29820"/>
                    <a:pt x="18694" y="26118"/>
                    <a:pt x="14891" y="21981"/>
                  </a:cubicBezTo>
                  <a:cubicBezTo>
                    <a:pt x="11956" y="18879"/>
                    <a:pt x="9354" y="15543"/>
                    <a:pt x="6919" y="12041"/>
                  </a:cubicBezTo>
                  <a:cubicBezTo>
                    <a:pt x="5718" y="10240"/>
                    <a:pt x="4584" y="8438"/>
                    <a:pt x="3550" y="6570"/>
                  </a:cubicBezTo>
                  <a:cubicBezTo>
                    <a:pt x="2416" y="4569"/>
                    <a:pt x="1348" y="2534"/>
                    <a:pt x="748" y="266"/>
                  </a:cubicBezTo>
                  <a:cubicBezTo>
                    <a:pt x="695" y="80"/>
                    <a:pt x="558" y="0"/>
                    <a:pt x="42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42"/>
            <p:cNvSpPr/>
            <p:nvPr/>
          </p:nvSpPr>
          <p:spPr>
            <a:xfrm>
              <a:off x="2202575" y="4437750"/>
              <a:ext cx="143475" cy="362575"/>
            </a:xfrm>
            <a:custGeom>
              <a:avLst/>
              <a:gdLst/>
              <a:ahLst/>
              <a:cxnLst/>
              <a:rect l="l" t="t" r="r" b="b"/>
              <a:pathLst>
                <a:path w="5739" h="14503" extrusionOk="0">
                  <a:moveTo>
                    <a:pt x="2448" y="1"/>
                  </a:moveTo>
                  <a:cubicBezTo>
                    <a:pt x="1511" y="1"/>
                    <a:pt x="896" y="851"/>
                    <a:pt x="634" y="1636"/>
                  </a:cubicBezTo>
                  <a:cubicBezTo>
                    <a:pt x="1" y="3471"/>
                    <a:pt x="434" y="5473"/>
                    <a:pt x="901" y="7307"/>
                  </a:cubicBezTo>
                  <a:cubicBezTo>
                    <a:pt x="1535" y="9609"/>
                    <a:pt x="2169" y="11910"/>
                    <a:pt x="2836" y="14179"/>
                  </a:cubicBezTo>
                  <a:cubicBezTo>
                    <a:pt x="2836" y="14179"/>
                    <a:pt x="2836" y="14245"/>
                    <a:pt x="2803" y="14245"/>
                  </a:cubicBezTo>
                  <a:cubicBezTo>
                    <a:pt x="2757" y="14382"/>
                    <a:pt x="2897" y="14503"/>
                    <a:pt x="3023" y="14503"/>
                  </a:cubicBezTo>
                  <a:cubicBezTo>
                    <a:pt x="3082" y="14503"/>
                    <a:pt x="3138" y="14476"/>
                    <a:pt x="3170" y="14412"/>
                  </a:cubicBezTo>
                  <a:cubicBezTo>
                    <a:pt x="3737" y="13345"/>
                    <a:pt x="4170" y="12177"/>
                    <a:pt x="4537" y="11077"/>
                  </a:cubicBezTo>
                  <a:cubicBezTo>
                    <a:pt x="4904" y="9942"/>
                    <a:pt x="5204" y="8775"/>
                    <a:pt x="5471" y="7607"/>
                  </a:cubicBezTo>
                  <a:cubicBezTo>
                    <a:pt x="5671" y="6607"/>
                    <a:pt x="5738" y="5573"/>
                    <a:pt x="5671" y="4505"/>
                  </a:cubicBezTo>
                  <a:cubicBezTo>
                    <a:pt x="5638" y="3471"/>
                    <a:pt x="5371" y="2337"/>
                    <a:pt x="4737" y="1470"/>
                  </a:cubicBezTo>
                  <a:cubicBezTo>
                    <a:pt x="4237" y="736"/>
                    <a:pt x="3403" y="2"/>
                    <a:pt x="2502" y="2"/>
                  </a:cubicBezTo>
                  <a:cubicBezTo>
                    <a:pt x="2484" y="1"/>
                    <a:pt x="2466" y="1"/>
                    <a:pt x="244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42"/>
            <p:cNvSpPr/>
            <p:nvPr/>
          </p:nvSpPr>
          <p:spPr>
            <a:xfrm>
              <a:off x="1919050" y="4778975"/>
              <a:ext cx="366500" cy="134250"/>
            </a:xfrm>
            <a:custGeom>
              <a:avLst/>
              <a:gdLst/>
              <a:ahLst/>
              <a:cxnLst/>
              <a:rect l="l" t="t" r="r" b="b"/>
              <a:pathLst>
                <a:path w="14660" h="5370" extrusionOk="0">
                  <a:moveTo>
                    <a:pt x="5718" y="0"/>
                  </a:moveTo>
                  <a:cubicBezTo>
                    <a:pt x="4225" y="0"/>
                    <a:pt x="2685" y="152"/>
                    <a:pt x="1401" y="897"/>
                  </a:cubicBezTo>
                  <a:cubicBezTo>
                    <a:pt x="667" y="1364"/>
                    <a:pt x="0" y="2164"/>
                    <a:pt x="200" y="3065"/>
                  </a:cubicBezTo>
                  <a:cubicBezTo>
                    <a:pt x="467" y="3999"/>
                    <a:pt x="1301" y="4666"/>
                    <a:pt x="2135" y="5000"/>
                  </a:cubicBezTo>
                  <a:cubicBezTo>
                    <a:pt x="2732" y="5267"/>
                    <a:pt x="3393" y="5370"/>
                    <a:pt x="4062" y="5370"/>
                  </a:cubicBezTo>
                  <a:cubicBezTo>
                    <a:pt x="4477" y="5370"/>
                    <a:pt x="4895" y="5330"/>
                    <a:pt x="5304" y="5266"/>
                  </a:cubicBezTo>
                  <a:cubicBezTo>
                    <a:pt x="6338" y="5066"/>
                    <a:pt x="7339" y="4799"/>
                    <a:pt x="8306" y="4366"/>
                  </a:cubicBezTo>
                  <a:cubicBezTo>
                    <a:pt x="9407" y="3899"/>
                    <a:pt x="10474" y="3365"/>
                    <a:pt x="11508" y="2798"/>
                  </a:cubicBezTo>
                  <a:cubicBezTo>
                    <a:pt x="12576" y="2198"/>
                    <a:pt x="13577" y="1530"/>
                    <a:pt x="14511" y="763"/>
                  </a:cubicBezTo>
                  <a:cubicBezTo>
                    <a:pt x="14659" y="614"/>
                    <a:pt x="14516" y="386"/>
                    <a:pt x="14294" y="386"/>
                  </a:cubicBezTo>
                  <a:cubicBezTo>
                    <a:pt x="14267" y="386"/>
                    <a:pt x="14239" y="389"/>
                    <a:pt x="14210" y="396"/>
                  </a:cubicBezTo>
                  <a:lnTo>
                    <a:pt x="14177" y="463"/>
                  </a:lnTo>
                  <a:cubicBezTo>
                    <a:pt x="11809" y="330"/>
                    <a:pt x="9407" y="163"/>
                    <a:pt x="7039" y="29"/>
                  </a:cubicBezTo>
                  <a:cubicBezTo>
                    <a:pt x="6608" y="14"/>
                    <a:pt x="6165" y="0"/>
                    <a:pt x="571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42"/>
            <p:cNvSpPr/>
            <p:nvPr/>
          </p:nvSpPr>
          <p:spPr>
            <a:xfrm>
              <a:off x="2081650" y="4235950"/>
              <a:ext cx="138475" cy="361000"/>
            </a:xfrm>
            <a:custGeom>
              <a:avLst/>
              <a:gdLst/>
              <a:ahLst/>
              <a:cxnLst/>
              <a:rect l="l" t="t" r="r" b="b"/>
              <a:pathLst>
                <a:path w="5539" h="14440" extrusionOk="0">
                  <a:moveTo>
                    <a:pt x="2813" y="0"/>
                  </a:moveTo>
                  <a:cubicBezTo>
                    <a:pt x="2020" y="0"/>
                    <a:pt x="1355" y="625"/>
                    <a:pt x="1002" y="1302"/>
                  </a:cubicBezTo>
                  <a:cubicBezTo>
                    <a:pt x="1" y="2970"/>
                    <a:pt x="68" y="5038"/>
                    <a:pt x="234" y="6906"/>
                  </a:cubicBezTo>
                  <a:cubicBezTo>
                    <a:pt x="401" y="9275"/>
                    <a:pt x="635" y="11677"/>
                    <a:pt x="835" y="14045"/>
                  </a:cubicBezTo>
                  <a:lnTo>
                    <a:pt x="801" y="14078"/>
                  </a:lnTo>
                  <a:cubicBezTo>
                    <a:pt x="702" y="14277"/>
                    <a:pt x="807" y="14439"/>
                    <a:pt x="936" y="14439"/>
                  </a:cubicBezTo>
                  <a:cubicBezTo>
                    <a:pt x="979" y="14439"/>
                    <a:pt x="1026" y="14421"/>
                    <a:pt x="1068" y="14378"/>
                  </a:cubicBezTo>
                  <a:cubicBezTo>
                    <a:pt x="1835" y="13478"/>
                    <a:pt x="2503" y="12410"/>
                    <a:pt x="3070" y="11343"/>
                  </a:cubicBezTo>
                  <a:cubicBezTo>
                    <a:pt x="3670" y="10309"/>
                    <a:pt x="4170" y="9208"/>
                    <a:pt x="4637" y="8074"/>
                  </a:cubicBezTo>
                  <a:cubicBezTo>
                    <a:pt x="5004" y="7140"/>
                    <a:pt x="5271" y="6139"/>
                    <a:pt x="5405" y="5072"/>
                  </a:cubicBezTo>
                  <a:cubicBezTo>
                    <a:pt x="5538" y="4038"/>
                    <a:pt x="5538" y="2904"/>
                    <a:pt x="5071" y="1903"/>
                  </a:cubicBezTo>
                  <a:cubicBezTo>
                    <a:pt x="4738" y="1069"/>
                    <a:pt x="4037" y="235"/>
                    <a:pt x="3136" y="35"/>
                  </a:cubicBezTo>
                  <a:cubicBezTo>
                    <a:pt x="3027" y="11"/>
                    <a:pt x="2919" y="0"/>
                    <a:pt x="281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42"/>
            <p:cNvSpPr/>
            <p:nvPr/>
          </p:nvSpPr>
          <p:spPr>
            <a:xfrm>
              <a:off x="1746425" y="4529300"/>
              <a:ext cx="367025" cy="133000"/>
            </a:xfrm>
            <a:custGeom>
              <a:avLst/>
              <a:gdLst/>
              <a:ahLst/>
              <a:cxnLst/>
              <a:rect l="l" t="t" r="r" b="b"/>
              <a:pathLst>
                <a:path w="14681" h="5320" extrusionOk="0">
                  <a:moveTo>
                    <a:pt x="3717" y="0"/>
                  </a:moveTo>
                  <a:cubicBezTo>
                    <a:pt x="3012" y="0"/>
                    <a:pt x="2312" y="97"/>
                    <a:pt x="1635" y="343"/>
                  </a:cubicBezTo>
                  <a:cubicBezTo>
                    <a:pt x="834" y="643"/>
                    <a:pt x="0" y="1277"/>
                    <a:pt x="67" y="2244"/>
                  </a:cubicBezTo>
                  <a:cubicBezTo>
                    <a:pt x="100" y="3178"/>
                    <a:pt x="801" y="3979"/>
                    <a:pt x="1568" y="4479"/>
                  </a:cubicBezTo>
                  <a:cubicBezTo>
                    <a:pt x="2435" y="5046"/>
                    <a:pt x="3569" y="5280"/>
                    <a:pt x="4604" y="5313"/>
                  </a:cubicBezTo>
                  <a:cubicBezTo>
                    <a:pt x="4733" y="5317"/>
                    <a:pt x="4862" y="5319"/>
                    <a:pt x="4991" y="5319"/>
                  </a:cubicBezTo>
                  <a:cubicBezTo>
                    <a:pt x="5896" y="5319"/>
                    <a:pt x="6801" y="5217"/>
                    <a:pt x="7706" y="5013"/>
                  </a:cubicBezTo>
                  <a:cubicBezTo>
                    <a:pt x="8840" y="4779"/>
                    <a:pt x="10007" y="4446"/>
                    <a:pt x="11142" y="4079"/>
                  </a:cubicBezTo>
                  <a:cubicBezTo>
                    <a:pt x="12309" y="3645"/>
                    <a:pt x="13443" y="3178"/>
                    <a:pt x="14477" y="2611"/>
                  </a:cubicBezTo>
                  <a:cubicBezTo>
                    <a:pt x="14681" y="2524"/>
                    <a:pt x="14580" y="2259"/>
                    <a:pt x="14374" y="2259"/>
                  </a:cubicBezTo>
                  <a:cubicBezTo>
                    <a:pt x="14344" y="2259"/>
                    <a:pt x="14311" y="2265"/>
                    <a:pt x="14277" y="2278"/>
                  </a:cubicBezTo>
                  <a:lnTo>
                    <a:pt x="14244" y="2311"/>
                  </a:lnTo>
                  <a:cubicBezTo>
                    <a:pt x="11942" y="1744"/>
                    <a:pt x="9607" y="1143"/>
                    <a:pt x="7305" y="576"/>
                  </a:cubicBezTo>
                  <a:cubicBezTo>
                    <a:pt x="6148" y="282"/>
                    <a:pt x="4924" y="0"/>
                    <a:pt x="371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42"/>
            <p:cNvSpPr/>
            <p:nvPr/>
          </p:nvSpPr>
          <p:spPr>
            <a:xfrm>
              <a:off x="1955725" y="4039125"/>
              <a:ext cx="138475" cy="361025"/>
            </a:xfrm>
            <a:custGeom>
              <a:avLst/>
              <a:gdLst/>
              <a:ahLst/>
              <a:cxnLst/>
              <a:rect l="l" t="t" r="r" b="b"/>
              <a:pathLst>
                <a:path w="5539" h="14441" extrusionOk="0">
                  <a:moveTo>
                    <a:pt x="2789" y="1"/>
                  </a:moveTo>
                  <a:cubicBezTo>
                    <a:pt x="2019" y="1"/>
                    <a:pt x="1355" y="622"/>
                    <a:pt x="1002" y="1270"/>
                  </a:cubicBezTo>
                  <a:cubicBezTo>
                    <a:pt x="1" y="2938"/>
                    <a:pt x="68" y="5039"/>
                    <a:pt x="234" y="6907"/>
                  </a:cubicBezTo>
                  <a:cubicBezTo>
                    <a:pt x="401" y="9275"/>
                    <a:pt x="601" y="11677"/>
                    <a:pt x="835" y="14046"/>
                  </a:cubicBezTo>
                  <a:lnTo>
                    <a:pt x="768" y="14079"/>
                  </a:lnTo>
                  <a:cubicBezTo>
                    <a:pt x="693" y="14278"/>
                    <a:pt x="805" y="14440"/>
                    <a:pt x="935" y="14440"/>
                  </a:cubicBezTo>
                  <a:cubicBezTo>
                    <a:pt x="979" y="14440"/>
                    <a:pt x="1026" y="14421"/>
                    <a:pt x="1068" y="14379"/>
                  </a:cubicBezTo>
                  <a:cubicBezTo>
                    <a:pt x="1836" y="13445"/>
                    <a:pt x="2503" y="12411"/>
                    <a:pt x="3070" y="11344"/>
                  </a:cubicBezTo>
                  <a:cubicBezTo>
                    <a:pt x="3670" y="10276"/>
                    <a:pt x="4171" y="9209"/>
                    <a:pt x="4604" y="8075"/>
                  </a:cubicBezTo>
                  <a:cubicBezTo>
                    <a:pt x="5004" y="7107"/>
                    <a:pt x="5271" y="6107"/>
                    <a:pt x="5405" y="5072"/>
                  </a:cubicBezTo>
                  <a:cubicBezTo>
                    <a:pt x="5538" y="4038"/>
                    <a:pt x="5538" y="2904"/>
                    <a:pt x="5071" y="1904"/>
                  </a:cubicBezTo>
                  <a:cubicBezTo>
                    <a:pt x="4738" y="1070"/>
                    <a:pt x="4037" y="236"/>
                    <a:pt x="3103" y="36"/>
                  </a:cubicBezTo>
                  <a:cubicBezTo>
                    <a:pt x="2997" y="12"/>
                    <a:pt x="2892" y="1"/>
                    <a:pt x="278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42"/>
            <p:cNvSpPr/>
            <p:nvPr/>
          </p:nvSpPr>
          <p:spPr>
            <a:xfrm>
              <a:off x="1620500" y="4332450"/>
              <a:ext cx="365525" cy="133000"/>
            </a:xfrm>
            <a:custGeom>
              <a:avLst/>
              <a:gdLst/>
              <a:ahLst/>
              <a:cxnLst/>
              <a:rect l="l" t="t" r="r" b="b"/>
              <a:pathLst>
                <a:path w="14621" h="5320" extrusionOk="0">
                  <a:moveTo>
                    <a:pt x="3736" y="0"/>
                  </a:moveTo>
                  <a:cubicBezTo>
                    <a:pt x="3024" y="0"/>
                    <a:pt x="2318" y="96"/>
                    <a:pt x="1635" y="344"/>
                  </a:cubicBezTo>
                  <a:cubicBezTo>
                    <a:pt x="834" y="645"/>
                    <a:pt x="0" y="1278"/>
                    <a:pt x="67" y="2212"/>
                  </a:cubicBezTo>
                  <a:cubicBezTo>
                    <a:pt x="100" y="3180"/>
                    <a:pt x="801" y="3980"/>
                    <a:pt x="1568" y="4481"/>
                  </a:cubicBezTo>
                  <a:cubicBezTo>
                    <a:pt x="2435" y="5048"/>
                    <a:pt x="3570" y="5281"/>
                    <a:pt x="4604" y="5315"/>
                  </a:cubicBezTo>
                  <a:cubicBezTo>
                    <a:pt x="4710" y="5318"/>
                    <a:pt x="4817" y="5320"/>
                    <a:pt x="4924" y="5320"/>
                  </a:cubicBezTo>
                  <a:cubicBezTo>
                    <a:pt x="5851" y="5320"/>
                    <a:pt x="6775" y="5194"/>
                    <a:pt x="7672" y="5014"/>
                  </a:cubicBezTo>
                  <a:cubicBezTo>
                    <a:pt x="8840" y="4781"/>
                    <a:pt x="10007" y="4447"/>
                    <a:pt x="11142" y="4047"/>
                  </a:cubicBezTo>
                  <a:cubicBezTo>
                    <a:pt x="12309" y="3647"/>
                    <a:pt x="13443" y="3180"/>
                    <a:pt x="14477" y="2613"/>
                  </a:cubicBezTo>
                  <a:cubicBezTo>
                    <a:pt x="14621" y="2498"/>
                    <a:pt x="14517" y="2259"/>
                    <a:pt x="14358" y="2259"/>
                  </a:cubicBezTo>
                  <a:cubicBezTo>
                    <a:pt x="14332" y="2259"/>
                    <a:pt x="14305" y="2265"/>
                    <a:pt x="14277" y="2279"/>
                  </a:cubicBezTo>
                  <a:lnTo>
                    <a:pt x="14244" y="2313"/>
                  </a:lnTo>
                  <a:cubicBezTo>
                    <a:pt x="11942" y="1712"/>
                    <a:pt x="9607" y="1145"/>
                    <a:pt x="7306" y="545"/>
                  </a:cubicBezTo>
                  <a:cubicBezTo>
                    <a:pt x="6154" y="272"/>
                    <a:pt x="4937" y="0"/>
                    <a:pt x="373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42"/>
            <p:cNvSpPr/>
            <p:nvPr/>
          </p:nvSpPr>
          <p:spPr>
            <a:xfrm>
              <a:off x="1751425" y="3930675"/>
              <a:ext cx="176825" cy="338625"/>
            </a:xfrm>
            <a:custGeom>
              <a:avLst/>
              <a:gdLst/>
              <a:ahLst/>
              <a:cxnLst/>
              <a:rect l="l" t="t" r="r" b="b"/>
              <a:pathLst>
                <a:path w="7073" h="13545" extrusionOk="0">
                  <a:moveTo>
                    <a:pt x="1844" y="0"/>
                  </a:moveTo>
                  <a:cubicBezTo>
                    <a:pt x="1625" y="0"/>
                    <a:pt x="1408" y="32"/>
                    <a:pt x="1201" y="104"/>
                  </a:cubicBezTo>
                  <a:cubicBezTo>
                    <a:pt x="301" y="404"/>
                    <a:pt x="0" y="1438"/>
                    <a:pt x="34" y="2272"/>
                  </a:cubicBezTo>
                  <a:cubicBezTo>
                    <a:pt x="67" y="4240"/>
                    <a:pt x="1201" y="5941"/>
                    <a:pt x="2269" y="7509"/>
                  </a:cubicBezTo>
                  <a:cubicBezTo>
                    <a:pt x="3636" y="9410"/>
                    <a:pt x="5071" y="11379"/>
                    <a:pt x="6438" y="13280"/>
                  </a:cubicBezTo>
                  <a:lnTo>
                    <a:pt x="6438" y="13347"/>
                  </a:lnTo>
                  <a:cubicBezTo>
                    <a:pt x="6438" y="13477"/>
                    <a:pt x="6563" y="13545"/>
                    <a:pt x="6679" y="13545"/>
                  </a:cubicBezTo>
                  <a:cubicBezTo>
                    <a:pt x="6771" y="13545"/>
                    <a:pt x="6857" y="13502"/>
                    <a:pt x="6872" y="13413"/>
                  </a:cubicBezTo>
                  <a:cubicBezTo>
                    <a:pt x="7039" y="12212"/>
                    <a:pt x="7072" y="11012"/>
                    <a:pt x="6972" y="9777"/>
                  </a:cubicBezTo>
                  <a:cubicBezTo>
                    <a:pt x="6939" y="8577"/>
                    <a:pt x="6805" y="7409"/>
                    <a:pt x="6605" y="6242"/>
                  </a:cubicBezTo>
                  <a:cubicBezTo>
                    <a:pt x="6438" y="5241"/>
                    <a:pt x="6138" y="4207"/>
                    <a:pt x="5738" y="3239"/>
                  </a:cubicBezTo>
                  <a:cubicBezTo>
                    <a:pt x="5304" y="2272"/>
                    <a:pt x="4704" y="1338"/>
                    <a:pt x="3803" y="704"/>
                  </a:cubicBezTo>
                  <a:cubicBezTo>
                    <a:pt x="3270" y="323"/>
                    <a:pt x="2543" y="0"/>
                    <a:pt x="184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42"/>
            <p:cNvSpPr/>
            <p:nvPr/>
          </p:nvSpPr>
          <p:spPr>
            <a:xfrm>
              <a:off x="2775350" y="4354575"/>
              <a:ext cx="148600" cy="656150"/>
            </a:xfrm>
            <a:custGeom>
              <a:avLst/>
              <a:gdLst/>
              <a:ahLst/>
              <a:cxnLst/>
              <a:rect l="l" t="t" r="r" b="b"/>
              <a:pathLst>
                <a:path w="5944" h="26246" extrusionOk="0">
                  <a:moveTo>
                    <a:pt x="488" y="1"/>
                  </a:moveTo>
                  <a:cubicBezTo>
                    <a:pt x="247" y="1"/>
                    <a:pt x="1" y="239"/>
                    <a:pt x="139" y="494"/>
                  </a:cubicBezTo>
                  <a:cubicBezTo>
                    <a:pt x="1307" y="2495"/>
                    <a:pt x="1974" y="4763"/>
                    <a:pt x="2541" y="6965"/>
                  </a:cubicBezTo>
                  <a:cubicBezTo>
                    <a:pt x="3108" y="9066"/>
                    <a:pt x="3575" y="11135"/>
                    <a:pt x="3942" y="13269"/>
                  </a:cubicBezTo>
                  <a:cubicBezTo>
                    <a:pt x="4676" y="17439"/>
                    <a:pt x="5110" y="21675"/>
                    <a:pt x="5243" y="25945"/>
                  </a:cubicBezTo>
                  <a:lnTo>
                    <a:pt x="5243" y="26245"/>
                  </a:lnTo>
                  <a:lnTo>
                    <a:pt x="5944" y="26245"/>
                  </a:lnTo>
                  <a:cubicBezTo>
                    <a:pt x="5843" y="22343"/>
                    <a:pt x="5510" y="18440"/>
                    <a:pt x="4876" y="14604"/>
                  </a:cubicBezTo>
                  <a:cubicBezTo>
                    <a:pt x="4509" y="12169"/>
                    <a:pt x="4009" y="9767"/>
                    <a:pt x="3375" y="7399"/>
                  </a:cubicBezTo>
                  <a:cubicBezTo>
                    <a:pt x="2775" y="4930"/>
                    <a:pt x="2074" y="2395"/>
                    <a:pt x="773" y="160"/>
                  </a:cubicBezTo>
                  <a:cubicBezTo>
                    <a:pt x="702" y="47"/>
                    <a:pt x="595" y="1"/>
                    <a:pt x="48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42"/>
            <p:cNvSpPr/>
            <p:nvPr/>
          </p:nvSpPr>
          <p:spPr>
            <a:xfrm>
              <a:off x="2595350" y="4515950"/>
              <a:ext cx="306600" cy="237975"/>
            </a:xfrm>
            <a:custGeom>
              <a:avLst/>
              <a:gdLst/>
              <a:ahLst/>
              <a:cxnLst/>
              <a:rect l="l" t="t" r="r" b="b"/>
              <a:pathLst>
                <a:path w="12264" h="9519" extrusionOk="0">
                  <a:moveTo>
                    <a:pt x="2042" y="1"/>
                  </a:moveTo>
                  <a:cubicBezTo>
                    <a:pt x="1443" y="1"/>
                    <a:pt x="855" y="202"/>
                    <a:pt x="501" y="710"/>
                  </a:cubicBezTo>
                  <a:cubicBezTo>
                    <a:pt x="1" y="1511"/>
                    <a:pt x="101" y="2611"/>
                    <a:pt x="434" y="3445"/>
                  </a:cubicBezTo>
                  <a:cubicBezTo>
                    <a:pt x="801" y="4446"/>
                    <a:pt x="1535" y="5213"/>
                    <a:pt x="2369" y="5880"/>
                  </a:cubicBezTo>
                  <a:cubicBezTo>
                    <a:pt x="3170" y="6514"/>
                    <a:pt x="4104" y="7048"/>
                    <a:pt x="5038" y="7482"/>
                  </a:cubicBezTo>
                  <a:cubicBezTo>
                    <a:pt x="6172" y="7982"/>
                    <a:pt x="7306" y="8382"/>
                    <a:pt x="8440" y="8716"/>
                  </a:cubicBezTo>
                  <a:cubicBezTo>
                    <a:pt x="9608" y="9116"/>
                    <a:pt x="10775" y="9383"/>
                    <a:pt x="11976" y="9516"/>
                  </a:cubicBezTo>
                  <a:cubicBezTo>
                    <a:pt x="11986" y="9518"/>
                    <a:pt x="11996" y="9518"/>
                    <a:pt x="12005" y="9518"/>
                  </a:cubicBezTo>
                  <a:cubicBezTo>
                    <a:pt x="12215" y="9518"/>
                    <a:pt x="12263" y="9181"/>
                    <a:pt x="11976" y="9149"/>
                  </a:cubicBezTo>
                  <a:lnTo>
                    <a:pt x="11943" y="9149"/>
                  </a:lnTo>
                  <a:cubicBezTo>
                    <a:pt x="10442" y="7315"/>
                    <a:pt x="8907" y="5480"/>
                    <a:pt x="7373" y="3645"/>
                  </a:cubicBezTo>
                  <a:cubicBezTo>
                    <a:pt x="6172" y="2178"/>
                    <a:pt x="4804" y="677"/>
                    <a:pt x="2936" y="143"/>
                  </a:cubicBezTo>
                  <a:cubicBezTo>
                    <a:pt x="2655" y="53"/>
                    <a:pt x="2347" y="1"/>
                    <a:pt x="204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42"/>
            <p:cNvSpPr/>
            <p:nvPr/>
          </p:nvSpPr>
          <p:spPr>
            <a:xfrm>
              <a:off x="2886675" y="4481400"/>
              <a:ext cx="275775" cy="272525"/>
            </a:xfrm>
            <a:custGeom>
              <a:avLst/>
              <a:gdLst/>
              <a:ahLst/>
              <a:cxnLst/>
              <a:rect l="l" t="t" r="r" b="b"/>
              <a:pathLst>
                <a:path w="11031" h="10901" extrusionOk="0">
                  <a:moveTo>
                    <a:pt x="9083" y="0"/>
                  </a:moveTo>
                  <a:cubicBezTo>
                    <a:pt x="8679" y="0"/>
                    <a:pt x="8262" y="104"/>
                    <a:pt x="7895" y="257"/>
                  </a:cubicBezTo>
                  <a:cubicBezTo>
                    <a:pt x="6127" y="1058"/>
                    <a:pt x="4993" y="2759"/>
                    <a:pt x="3992" y="4360"/>
                  </a:cubicBezTo>
                  <a:cubicBezTo>
                    <a:pt x="2725" y="6395"/>
                    <a:pt x="1524" y="8397"/>
                    <a:pt x="290" y="10431"/>
                  </a:cubicBezTo>
                  <a:lnTo>
                    <a:pt x="223" y="10431"/>
                  </a:lnTo>
                  <a:cubicBezTo>
                    <a:pt x="0" y="10590"/>
                    <a:pt x="111" y="10901"/>
                    <a:pt x="295" y="10901"/>
                  </a:cubicBezTo>
                  <a:cubicBezTo>
                    <a:pt x="304" y="10901"/>
                    <a:pt x="314" y="10900"/>
                    <a:pt x="323" y="10898"/>
                  </a:cubicBezTo>
                  <a:cubicBezTo>
                    <a:pt x="1491" y="10598"/>
                    <a:pt x="2625" y="10164"/>
                    <a:pt x="3692" y="9597"/>
                  </a:cubicBezTo>
                  <a:cubicBezTo>
                    <a:pt x="4793" y="9097"/>
                    <a:pt x="5827" y="8530"/>
                    <a:pt x="6828" y="7896"/>
                  </a:cubicBezTo>
                  <a:cubicBezTo>
                    <a:pt x="7695" y="7362"/>
                    <a:pt x="8529" y="6695"/>
                    <a:pt x="9229" y="5928"/>
                  </a:cubicBezTo>
                  <a:cubicBezTo>
                    <a:pt x="9963" y="5194"/>
                    <a:pt x="10630" y="4260"/>
                    <a:pt x="10831" y="3193"/>
                  </a:cubicBezTo>
                  <a:cubicBezTo>
                    <a:pt x="11031" y="2292"/>
                    <a:pt x="10997" y="1225"/>
                    <a:pt x="10364" y="524"/>
                  </a:cubicBezTo>
                  <a:cubicBezTo>
                    <a:pt x="10020" y="145"/>
                    <a:pt x="9560" y="0"/>
                    <a:pt x="908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42"/>
            <p:cNvSpPr/>
            <p:nvPr/>
          </p:nvSpPr>
          <p:spPr>
            <a:xfrm>
              <a:off x="2548650" y="4286625"/>
              <a:ext cx="305000" cy="237975"/>
            </a:xfrm>
            <a:custGeom>
              <a:avLst/>
              <a:gdLst/>
              <a:ahLst/>
              <a:cxnLst/>
              <a:rect l="l" t="t" r="r" b="b"/>
              <a:pathLst>
                <a:path w="12200" h="9519" extrusionOk="0">
                  <a:moveTo>
                    <a:pt x="2017" y="1"/>
                  </a:moveTo>
                  <a:cubicBezTo>
                    <a:pt x="1428" y="1"/>
                    <a:pt x="855" y="201"/>
                    <a:pt x="501" y="710"/>
                  </a:cubicBezTo>
                  <a:cubicBezTo>
                    <a:pt x="1" y="1510"/>
                    <a:pt x="68" y="2611"/>
                    <a:pt x="401" y="3445"/>
                  </a:cubicBezTo>
                  <a:cubicBezTo>
                    <a:pt x="768" y="4446"/>
                    <a:pt x="1535" y="5213"/>
                    <a:pt x="2369" y="5880"/>
                  </a:cubicBezTo>
                  <a:cubicBezTo>
                    <a:pt x="3170" y="6514"/>
                    <a:pt x="4070" y="7048"/>
                    <a:pt x="5038" y="7481"/>
                  </a:cubicBezTo>
                  <a:cubicBezTo>
                    <a:pt x="6172" y="7982"/>
                    <a:pt x="7306" y="8382"/>
                    <a:pt x="8407" y="8715"/>
                  </a:cubicBezTo>
                  <a:cubicBezTo>
                    <a:pt x="9574" y="9116"/>
                    <a:pt x="10742" y="9383"/>
                    <a:pt x="11976" y="9516"/>
                  </a:cubicBezTo>
                  <a:cubicBezTo>
                    <a:pt x="11985" y="9518"/>
                    <a:pt x="11993" y="9518"/>
                    <a:pt x="12001" y="9518"/>
                  </a:cubicBezTo>
                  <a:cubicBezTo>
                    <a:pt x="12179" y="9518"/>
                    <a:pt x="12199" y="9181"/>
                    <a:pt x="11976" y="9149"/>
                  </a:cubicBezTo>
                  <a:lnTo>
                    <a:pt x="11909" y="9149"/>
                  </a:lnTo>
                  <a:cubicBezTo>
                    <a:pt x="10408" y="7314"/>
                    <a:pt x="8907" y="5480"/>
                    <a:pt x="7373" y="3645"/>
                  </a:cubicBezTo>
                  <a:cubicBezTo>
                    <a:pt x="6172" y="2177"/>
                    <a:pt x="4804" y="676"/>
                    <a:pt x="2903" y="143"/>
                  </a:cubicBezTo>
                  <a:cubicBezTo>
                    <a:pt x="2622" y="53"/>
                    <a:pt x="2317" y="1"/>
                    <a:pt x="201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42"/>
            <p:cNvSpPr/>
            <p:nvPr/>
          </p:nvSpPr>
          <p:spPr>
            <a:xfrm>
              <a:off x="2839150" y="4252075"/>
              <a:ext cx="275775" cy="272525"/>
            </a:xfrm>
            <a:custGeom>
              <a:avLst/>
              <a:gdLst/>
              <a:ahLst/>
              <a:cxnLst/>
              <a:rect l="l" t="t" r="r" b="b"/>
              <a:pathLst>
                <a:path w="11031" h="10901" extrusionOk="0">
                  <a:moveTo>
                    <a:pt x="9083" y="0"/>
                  </a:moveTo>
                  <a:cubicBezTo>
                    <a:pt x="8678" y="0"/>
                    <a:pt x="8262" y="104"/>
                    <a:pt x="7895" y="257"/>
                  </a:cubicBezTo>
                  <a:cubicBezTo>
                    <a:pt x="6093" y="1058"/>
                    <a:pt x="4959" y="2759"/>
                    <a:pt x="3959" y="4360"/>
                  </a:cubicBezTo>
                  <a:cubicBezTo>
                    <a:pt x="2724" y="6395"/>
                    <a:pt x="1524" y="8396"/>
                    <a:pt x="256" y="10431"/>
                  </a:cubicBezTo>
                  <a:lnTo>
                    <a:pt x="223" y="10431"/>
                  </a:lnTo>
                  <a:cubicBezTo>
                    <a:pt x="0" y="10590"/>
                    <a:pt x="80" y="10900"/>
                    <a:pt x="262" y="10900"/>
                  </a:cubicBezTo>
                  <a:cubicBezTo>
                    <a:pt x="271" y="10900"/>
                    <a:pt x="280" y="10900"/>
                    <a:pt x="289" y="10898"/>
                  </a:cubicBezTo>
                  <a:cubicBezTo>
                    <a:pt x="1457" y="10598"/>
                    <a:pt x="2591" y="10164"/>
                    <a:pt x="3692" y="9597"/>
                  </a:cubicBezTo>
                  <a:cubicBezTo>
                    <a:pt x="4759" y="9097"/>
                    <a:pt x="5793" y="8530"/>
                    <a:pt x="6794" y="7896"/>
                  </a:cubicBezTo>
                  <a:cubicBezTo>
                    <a:pt x="7695" y="7362"/>
                    <a:pt x="8529" y="6695"/>
                    <a:pt x="9229" y="5928"/>
                  </a:cubicBezTo>
                  <a:cubicBezTo>
                    <a:pt x="9930" y="5194"/>
                    <a:pt x="10597" y="4260"/>
                    <a:pt x="10797" y="3193"/>
                  </a:cubicBezTo>
                  <a:cubicBezTo>
                    <a:pt x="11030" y="2292"/>
                    <a:pt x="10964" y="1224"/>
                    <a:pt x="10363" y="524"/>
                  </a:cubicBezTo>
                  <a:cubicBezTo>
                    <a:pt x="10020" y="145"/>
                    <a:pt x="9560" y="0"/>
                    <a:pt x="908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42"/>
            <p:cNvSpPr/>
            <p:nvPr/>
          </p:nvSpPr>
          <p:spPr>
            <a:xfrm>
              <a:off x="2624550" y="4048700"/>
              <a:ext cx="182000" cy="340400"/>
            </a:xfrm>
            <a:custGeom>
              <a:avLst/>
              <a:gdLst/>
              <a:ahLst/>
              <a:cxnLst/>
              <a:rect l="l" t="t" r="r" b="b"/>
              <a:pathLst>
                <a:path w="7280" h="13616" extrusionOk="0">
                  <a:moveTo>
                    <a:pt x="2276" y="0"/>
                  </a:moveTo>
                  <a:cubicBezTo>
                    <a:pt x="2063" y="0"/>
                    <a:pt x="1848" y="46"/>
                    <a:pt x="1635" y="153"/>
                  </a:cubicBezTo>
                  <a:cubicBezTo>
                    <a:pt x="801" y="520"/>
                    <a:pt x="334" y="1521"/>
                    <a:pt x="167" y="2388"/>
                  </a:cubicBezTo>
                  <a:cubicBezTo>
                    <a:pt x="0" y="3455"/>
                    <a:pt x="200" y="4523"/>
                    <a:pt x="567" y="5523"/>
                  </a:cubicBezTo>
                  <a:cubicBezTo>
                    <a:pt x="901" y="6524"/>
                    <a:pt x="1468" y="7458"/>
                    <a:pt x="2035" y="8292"/>
                  </a:cubicBezTo>
                  <a:cubicBezTo>
                    <a:pt x="2736" y="9226"/>
                    <a:pt x="3503" y="10193"/>
                    <a:pt x="4303" y="11061"/>
                  </a:cubicBezTo>
                  <a:cubicBezTo>
                    <a:pt x="5071" y="11995"/>
                    <a:pt x="5971" y="12829"/>
                    <a:pt x="6905" y="13562"/>
                  </a:cubicBezTo>
                  <a:cubicBezTo>
                    <a:pt x="6950" y="13600"/>
                    <a:pt x="6996" y="13615"/>
                    <a:pt x="7038" y="13615"/>
                  </a:cubicBezTo>
                  <a:cubicBezTo>
                    <a:pt x="7185" y="13615"/>
                    <a:pt x="7279" y="13425"/>
                    <a:pt x="7072" y="13296"/>
                  </a:cubicBezTo>
                  <a:lnTo>
                    <a:pt x="7039" y="13229"/>
                  </a:lnTo>
                  <a:cubicBezTo>
                    <a:pt x="6705" y="10894"/>
                    <a:pt x="6372" y="8526"/>
                    <a:pt x="6005" y="6191"/>
                  </a:cubicBezTo>
                  <a:cubicBezTo>
                    <a:pt x="5738" y="4356"/>
                    <a:pt x="5337" y="2321"/>
                    <a:pt x="4003" y="887"/>
                  </a:cubicBezTo>
                  <a:cubicBezTo>
                    <a:pt x="3550" y="434"/>
                    <a:pt x="2927" y="0"/>
                    <a:pt x="22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42"/>
            <p:cNvSpPr/>
            <p:nvPr/>
          </p:nvSpPr>
          <p:spPr>
            <a:xfrm>
              <a:off x="2429400" y="375700"/>
              <a:ext cx="3477525" cy="3477525"/>
            </a:xfrm>
            <a:custGeom>
              <a:avLst/>
              <a:gdLst/>
              <a:ahLst/>
              <a:cxnLst/>
              <a:rect l="l" t="t" r="r" b="b"/>
              <a:pathLst>
                <a:path w="139101" h="139101" extrusionOk="0">
                  <a:moveTo>
                    <a:pt x="69550" y="1"/>
                  </a:moveTo>
                  <a:cubicBezTo>
                    <a:pt x="31156" y="1"/>
                    <a:pt x="1" y="31123"/>
                    <a:pt x="1" y="69551"/>
                  </a:cubicBezTo>
                  <a:cubicBezTo>
                    <a:pt x="1" y="107978"/>
                    <a:pt x="31156" y="139101"/>
                    <a:pt x="69550" y="139101"/>
                  </a:cubicBezTo>
                  <a:cubicBezTo>
                    <a:pt x="107978" y="139101"/>
                    <a:pt x="139100" y="107978"/>
                    <a:pt x="139100" y="69551"/>
                  </a:cubicBezTo>
                  <a:cubicBezTo>
                    <a:pt x="139100" y="31123"/>
                    <a:pt x="107978" y="1"/>
                    <a:pt x="6955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42"/>
            <p:cNvSpPr/>
            <p:nvPr/>
          </p:nvSpPr>
          <p:spPr>
            <a:xfrm>
              <a:off x="4034725" y="2398825"/>
              <a:ext cx="494550" cy="2581050"/>
            </a:xfrm>
            <a:custGeom>
              <a:avLst/>
              <a:gdLst/>
              <a:ahLst/>
              <a:cxnLst/>
              <a:rect l="l" t="t" r="r" b="b"/>
              <a:pathLst>
                <a:path w="19782" h="103242" extrusionOk="0">
                  <a:moveTo>
                    <a:pt x="9874" y="1"/>
                  </a:moveTo>
                  <a:cubicBezTo>
                    <a:pt x="4437" y="1"/>
                    <a:pt x="0" y="4437"/>
                    <a:pt x="0" y="9908"/>
                  </a:cubicBezTo>
                  <a:lnTo>
                    <a:pt x="0" y="12676"/>
                  </a:lnTo>
                  <a:cubicBezTo>
                    <a:pt x="0" y="13644"/>
                    <a:pt x="801" y="14411"/>
                    <a:pt x="1701" y="14411"/>
                  </a:cubicBezTo>
                  <a:cubicBezTo>
                    <a:pt x="2669" y="14411"/>
                    <a:pt x="3436" y="13610"/>
                    <a:pt x="3436" y="12676"/>
                  </a:cubicBezTo>
                  <a:lnTo>
                    <a:pt x="3436" y="9908"/>
                  </a:lnTo>
                  <a:cubicBezTo>
                    <a:pt x="3436" y="6338"/>
                    <a:pt x="6305" y="3436"/>
                    <a:pt x="9874" y="3436"/>
                  </a:cubicBezTo>
                  <a:cubicBezTo>
                    <a:pt x="13443" y="3436"/>
                    <a:pt x="16345" y="6305"/>
                    <a:pt x="16345" y="9908"/>
                  </a:cubicBezTo>
                  <a:lnTo>
                    <a:pt x="16345" y="101540"/>
                  </a:lnTo>
                  <a:cubicBezTo>
                    <a:pt x="16345" y="102507"/>
                    <a:pt x="17146" y="103241"/>
                    <a:pt x="18080" y="103241"/>
                  </a:cubicBezTo>
                  <a:cubicBezTo>
                    <a:pt x="18980" y="103241"/>
                    <a:pt x="19748" y="102507"/>
                    <a:pt x="19781" y="101573"/>
                  </a:cubicBezTo>
                  <a:lnTo>
                    <a:pt x="19781" y="9908"/>
                  </a:lnTo>
                  <a:cubicBezTo>
                    <a:pt x="19781" y="4437"/>
                    <a:pt x="15345" y="1"/>
                    <a:pt x="98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42"/>
            <p:cNvSpPr/>
            <p:nvPr/>
          </p:nvSpPr>
          <p:spPr>
            <a:xfrm>
              <a:off x="2048300" y="4332700"/>
              <a:ext cx="396975" cy="677950"/>
            </a:xfrm>
            <a:custGeom>
              <a:avLst/>
              <a:gdLst/>
              <a:ahLst/>
              <a:cxnLst/>
              <a:rect l="l" t="t" r="r" b="b"/>
              <a:pathLst>
                <a:path w="15879" h="27118" extrusionOk="0">
                  <a:moveTo>
                    <a:pt x="5805" y="1"/>
                  </a:moveTo>
                  <a:cubicBezTo>
                    <a:pt x="3536" y="635"/>
                    <a:pt x="1502" y="1969"/>
                    <a:pt x="1" y="3737"/>
                  </a:cubicBezTo>
                  <a:cubicBezTo>
                    <a:pt x="801" y="8440"/>
                    <a:pt x="1235" y="13144"/>
                    <a:pt x="2135" y="17780"/>
                  </a:cubicBezTo>
                  <a:cubicBezTo>
                    <a:pt x="4804" y="21216"/>
                    <a:pt x="7739" y="24552"/>
                    <a:pt x="11642" y="26520"/>
                  </a:cubicBezTo>
                  <a:cubicBezTo>
                    <a:pt x="12270" y="26834"/>
                    <a:pt x="12989" y="27118"/>
                    <a:pt x="13677" y="27118"/>
                  </a:cubicBezTo>
                  <a:cubicBezTo>
                    <a:pt x="14011" y="27118"/>
                    <a:pt x="14339" y="27051"/>
                    <a:pt x="14644" y="26887"/>
                  </a:cubicBezTo>
                  <a:cubicBezTo>
                    <a:pt x="15245" y="26620"/>
                    <a:pt x="15645" y="25953"/>
                    <a:pt x="15745" y="25286"/>
                  </a:cubicBezTo>
                  <a:cubicBezTo>
                    <a:pt x="15879" y="24552"/>
                    <a:pt x="15812" y="23885"/>
                    <a:pt x="15578" y="23218"/>
                  </a:cubicBezTo>
                  <a:cubicBezTo>
                    <a:pt x="14878" y="20716"/>
                    <a:pt x="13043" y="18648"/>
                    <a:pt x="12676" y="16112"/>
                  </a:cubicBezTo>
                  <a:cubicBezTo>
                    <a:pt x="12576" y="15379"/>
                    <a:pt x="12643" y="14645"/>
                    <a:pt x="12676" y="13944"/>
                  </a:cubicBezTo>
                  <a:cubicBezTo>
                    <a:pt x="12710" y="13044"/>
                    <a:pt x="12810" y="12176"/>
                    <a:pt x="12876" y="11309"/>
                  </a:cubicBezTo>
                  <a:cubicBezTo>
                    <a:pt x="9407" y="8374"/>
                    <a:pt x="6872" y="4371"/>
                    <a:pt x="58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42"/>
            <p:cNvSpPr/>
            <p:nvPr/>
          </p:nvSpPr>
          <p:spPr>
            <a:xfrm>
              <a:off x="2190075" y="2338775"/>
              <a:ext cx="1355150" cy="2570950"/>
            </a:xfrm>
            <a:custGeom>
              <a:avLst/>
              <a:gdLst/>
              <a:ahLst/>
              <a:cxnLst/>
              <a:rect l="l" t="t" r="r" b="b"/>
              <a:pathLst>
                <a:path w="54206" h="102838" extrusionOk="0">
                  <a:moveTo>
                    <a:pt x="23550" y="1"/>
                  </a:moveTo>
                  <a:cubicBezTo>
                    <a:pt x="22249" y="5738"/>
                    <a:pt x="21382" y="11576"/>
                    <a:pt x="20882" y="17413"/>
                  </a:cubicBezTo>
                  <a:cubicBezTo>
                    <a:pt x="20381" y="23418"/>
                    <a:pt x="22650" y="48836"/>
                    <a:pt x="24584" y="51071"/>
                  </a:cubicBezTo>
                  <a:cubicBezTo>
                    <a:pt x="24351" y="50998"/>
                    <a:pt x="24139" y="50966"/>
                    <a:pt x="23946" y="50966"/>
                  </a:cubicBezTo>
                  <a:cubicBezTo>
                    <a:pt x="22457" y="50966"/>
                    <a:pt x="22092" y="52891"/>
                    <a:pt x="21649" y="53039"/>
                  </a:cubicBezTo>
                  <a:cubicBezTo>
                    <a:pt x="19314" y="53839"/>
                    <a:pt x="16912" y="57675"/>
                    <a:pt x="15378" y="59610"/>
                  </a:cubicBezTo>
                  <a:cubicBezTo>
                    <a:pt x="12643" y="63179"/>
                    <a:pt x="10041" y="66782"/>
                    <a:pt x="7572" y="70518"/>
                  </a:cubicBezTo>
                  <a:cubicBezTo>
                    <a:pt x="5404" y="73754"/>
                    <a:pt x="3303" y="77189"/>
                    <a:pt x="0" y="79258"/>
                  </a:cubicBezTo>
                  <a:lnTo>
                    <a:pt x="134" y="79758"/>
                  </a:lnTo>
                  <a:cubicBezTo>
                    <a:pt x="1234" y="84128"/>
                    <a:pt x="3803" y="88131"/>
                    <a:pt x="7205" y="90999"/>
                  </a:cubicBezTo>
                  <a:cubicBezTo>
                    <a:pt x="8406" y="92000"/>
                    <a:pt x="9707" y="92934"/>
                    <a:pt x="11075" y="93635"/>
                  </a:cubicBezTo>
                  <a:cubicBezTo>
                    <a:pt x="19181" y="83661"/>
                    <a:pt x="27286" y="73754"/>
                    <a:pt x="35392" y="63780"/>
                  </a:cubicBezTo>
                  <a:cubicBezTo>
                    <a:pt x="35526" y="63613"/>
                    <a:pt x="35692" y="63446"/>
                    <a:pt x="35826" y="63279"/>
                  </a:cubicBezTo>
                  <a:cubicBezTo>
                    <a:pt x="36393" y="67583"/>
                    <a:pt x="36493" y="71919"/>
                    <a:pt x="36560" y="76255"/>
                  </a:cubicBezTo>
                  <a:cubicBezTo>
                    <a:pt x="36726" y="84995"/>
                    <a:pt x="36927" y="93801"/>
                    <a:pt x="37093" y="102608"/>
                  </a:cubicBezTo>
                  <a:lnTo>
                    <a:pt x="37093" y="102674"/>
                  </a:lnTo>
                  <a:cubicBezTo>
                    <a:pt x="37193" y="102741"/>
                    <a:pt x="37260" y="102741"/>
                    <a:pt x="37360" y="102741"/>
                  </a:cubicBezTo>
                  <a:cubicBezTo>
                    <a:pt x="38055" y="102807"/>
                    <a:pt x="38750" y="102838"/>
                    <a:pt x="39445" y="102838"/>
                  </a:cubicBezTo>
                  <a:cubicBezTo>
                    <a:pt x="44054" y="102838"/>
                    <a:pt x="48639" y="101465"/>
                    <a:pt x="52871" y="99639"/>
                  </a:cubicBezTo>
                  <a:lnTo>
                    <a:pt x="53105" y="99505"/>
                  </a:lnTo>
                  <a:cubicBezTo>
                    <a:pt x="53372" y="99405"/>
                    <a:pt x="53572" y="99239"/>
                    <a:pt x="53605" y="98938"/>
                  </a:cubicBezTo>
                  <a:lnTo>
                    <a:pt x="53705" y="98938"/>
                  </a:lnTo>
                  <a:cubicBezTo>
                    <a:pt x="51737" y="88264"/>
                    <a:pt x="50403" y="77390"/>
                    <a:pt x="51537" y="66582"/>
                  </a:cubicBezTo>
                  <a:cubicBezTo>
                    <a:pt x="51904" y="63046"/>
                    <a:pt x="52538" y="59543"/>
                    <a:pt x="53005" y="56041"/>
                  </a:cubicBezTo>
                  <a:cubicBezTo>
                    <a:pt x="53839" y="49303"/>
                    <a:pt x="53905" y="42565"/>
                    <a:pt x="54039" y="35793"/>
                  </a:cubicBezTo>
                  <a:cubicBezTo>
                    <a:pt x="54106" y="31090"/>
                    <a:pt x="54206" y="26353"/>
                    <a:pt x="53105" y="21750"/>
                  </a:cubicBezTo>
                  <a:cubicBezTo>
                    <a:pt x="52338" y="21416"/>
                    <a:pt x="51570" y="20749"/>
                    <a:pt x="50870" y="20215"/>
                  </a:cubicBezTo>
                  <a:cubicBezTo>
                    <a:pt x="49102" y="18814"/>
                    <a:pt x="47101" y="17747"/>
                    <a:pt x="44932" y="17146"/>
                  </a:cubicBezTo>
                  <a:cubicBezTo>
                    <a:pt x="43398" y="16679"/>
                    <a:pt x="41830" y="16413"/>
                    <a:pt x="40329" y="15979"/>
                  </a:cubicBezTo>
                  <a:cubicBezTo>
                    <a:pt x="36860" y="14878"/>
                    <a:pt x="33891" y="12677"/>
                    <a:pt x="31022" y="10475"/>
                  </a:cubicBezTo>
                  <a:cubicBezTo>
                    <a:pt x="29088" y="9007"/>
                    <a:pt x="27186" y="7506"/>
                    <a:pt x="25752" y="5571"/>
                  </a:cubicBezTo>
                  <a:cubicBezTo>
                    <a:pt x="24584" y="4037"/>
                    <a:pt x="23817" y="2136"/>
                    <a:pt x="23717" y="201"/>
                  </a:cubicBezTo>
                  <a:cubicBezTo>
                    <a:pt x="23684" y="134"/>
                    <a:pt x="23584" y="68"/>
                    <a:pt x="2355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42"/>
            <p:cNvSpPr/>
            <p:nvPr/>
          </p:nvSpPr>
          <p:spPr>
            <a:xfrm>
              <a:off x="3124900" y="4828075"/>
              <a:ext cx="744725" cy="216000"/>
            </a:xfrm>
            <a:custGeom>
              <a:avLst/>
              <a:gdLst/>
              <a:ahLst/>
              <a:cxnLst/>
              <a:rect l="l" t="t" r="r" b="b"/>
              <a:pathLst>
                <a:path w="29789" h="8640" extrusionOk="0">
                  <a:moveTo>
                    <a:pt x="15779" y="0"/>
                  </a:moveTo>
                  <a:lnTo>
                    <a:pt x="15512" y="134"/>
                  </a:lnTo>
                  <a:cubicBezTo>
                    <a:pt x="11251" y="1930"/>
                    <a:pt x="6689" y="3299"/>
                    <a:pt x="2087" y="3299"/>
                  </a:cubicBezTo>
                  <a:cubicBezTo>
                    <a:pt x="1392" y="3299"/>
                    <a:pt x="696" y="3268"/>
                    <a:pt x="1" y="3202"/>
                  </a:cubicBezTo>
                  <a:lnTo>
                    <a:pt x="1" y="3369"/>
                  </a:lnTo>
                  <a:lnTo>
                    <a:pt x="1" y="8640"/>
                  </a:lnTo>
                  <a:lnTo>
                    <a:pt x="26053" y="8640"/>
                  </a:lnTo>
                  <a:cubicBezTo>
                    <a:pt x="27387" y="8173"/>
                    <a:pt x="28554" y="7305"/>
                    <a:pt x="29322" y="6071"/>
                  </a:cubicBezTo>
                  <a:cubicBezTo>
                    <a:pt x="29555" y="5671"/>
                    <a:pt x="29789" y="5204"/>
                    <a:pt x="29722" y="4703"/>
                  </a:cubicBezTo>
                  <a:cubicBezTo>
                    <a:pt x="29688" y="4136"/>
                    <a:pt x="29221" y="3636"/>
                    <a:pt x="28688" y="3336"/>
                  </a:cubicBezTo>
                  <a:cubicBezTo>
                    <a:pt x="28154" y="3036"/>
                    <a:pt x="27520" y="2969"/>
                    <a:pt x="26953" y="2902"/>
                  </a:cubicBezTo>
                  <a:cubicBezTo>
                    <a:pt x="24952" y="2735"/>
                    <a:pt x="22884" y="2735"/>
                    <a:pt x="20949" y="2402"/>
                  </a:cubicBezTo>
                  <a:cubicBezTo>
                    <a:pt x="19014" y="2068"/>
                    <a:pt x="17113" y="1368"/>
                    <a:pt x="157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42"/>
            <p:cNvSpPr/>
            <p:nvPr/>
          </p:nvSpPr>
          <p:spPr>
            <a:xfrm>
              <a:off x="3089100" y="3054900"/>
              <a:ext cx="332050" cy="861925"/>
            </a:xfrm>
            <a:custGeom>
              <a:avLst/>
              <a:gdLst/>
              <a:ahLst/>
              <a:cxnLst/>
              <a:rect l="l" t="t" r="r" b="b"/>
              <a:pathLst>
                <a:path w="13282" h="34477" extrusionOk="0">
                  <a:moveTo>
                    <a:pt x="13047" y="1"/>
                  </a:moveTo>
                  <a:cubicBezTo>
                    <a:pt x="13001" y="1"/>
                    <a:pt x="12952" y="23"/>
                    <a:pt x="12907" y="76"/>
                  </a:cubicBezTo>
                  <a:cubicBezTo>
                    <a:pt x="10139" y="3879"/>
                    <a:pt x="8905" y="8449"/>
                    <a:pt x="7937" y="12986"/>
                  </a:cubicBezTo>
                  <a:cubicBezTo>
                    <a:pt x="7437" y="15454"/>
                    <a:pt x="7037" y="17956"/>
                    <a:pt x="6436" y="20424"/>
                  </a:cubicBezTo>
                  <a:cubicBezTo>
                    <a:pt x="5869" y="22793"/>
                    <a:pt x="5135" y="25094"/>
                    <a:pt x="4135" y="27363"/>
                  </a:cubicBezTo>
                  <a:cubicBezTo>
                    <a:pt x="3067" y="29764"/>
                    <a:pt x="1699" y="32066"/>
                    <a:pt x="98" y="34134"/>
                  </a:cubicBezTo>
                  <a:cubicBezTo>
                    <a:pt x="0" y="34305"/>
                    <a:pt x="118" y="34477"/>
                    <a:pt x="253" y="34477"/>
                  </a:cubicBezTo>
                  <a:cubicBezTo>
                    <a:pt x="303" y="34477"/>
                    <a:pt x="354" y="34454"/>
                    <a:pt x="399" y="34401"/>
                  </a:cubicBezTo>
                  <a:cubicBezTo>
                    <a:pt x="3267" y="30598"/>
                    <a:pt x="5302" y="26295"/>
                    <a:pt x="6536" y="21725"/>
                  </a:cubicBezTo>
                  <a:cubicBezTo>
                    <a:pt x="7770" y="16955"/>
                    <a:pt x="8271" y="12052"/>
                    <a:pt x="9772" y="7382"/>
                  </a:cubicBezTo>
                  <a:cubicBezTo>
                    <a:pt x="10572" y="4880"/>
                    <a:pt x="11640" y="2445"/>
                    <a:pt x="13208" y="343"/>
                  </a:cubicBezTo>
                  <a:cubicBezTo>
                    <a:pt x="13281" y="172"/>
                    <a:pt x="13175" y="1"/>
                    <a:pt x="13047" y="1"/>
                  </a:cubicBezTo>
                  <a:close/>
                </a:path>
              </a:pathLst>
            </a:custGeom>
            <a:solidFill>
              <a:srgbClr val="000000">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42"/>
            <p:cNvSpPr/>
            <p:nvPr/>
          </p:nvSpPr>
          <p:spPr>
            <a:xfrm>
              <a:off x="3334475" y="3127575"/>
              <a:ext cx="152175" cy="165725"/>
            </a:xfrm>
            <a:custGeom>
              <a:avLst/>
              <a:gdLst/>
              <a:ahLst/>
              <a:cxnLst/>
              <a:rect l="l" t="t" r="r" b="b"/>
              <a:pathLst>
                <a:path w="6087" h="6629" extrusionOk="0">
                  <a:moveTo>
                    <a:pt x="5858" y="1"/>
                  </a:moveTo>
                  <a:cubicBezTo>
                    <a:pt x="5815" y="1"/>
                    <a:pt x="5769" y="21"/>
                    <a:pt x="5728" y="71"/>
                  </a:cubicBezTo>
                  <a:lnTo>
                    <a:pt x="124" y="6309"/>
                  </a:lnTo>
                  <a:cubicBezTo>
                    <a:pt x="1" y="6432"/>
                    <a:pt x="132" y="6628"/>
                    <a:pt x="276" y="6628"/>
                  </a:cubicBezTo>
                  <a:cubicBezTo>
                    <a:pt x="328" y="6628"/>
                    <a:pt x="380" y="6604"/>
                    <a:pt x="424" y="6543"/>
                  </a:cubicBezTo>
                  <a:lnTo>
                    <a:pt x="5961" y="338"/>
                  </a:lnTo>
                  <a:cubicBezTo>
                    <a:pt x="6086" y="188"/>
                    <a:pt x="5986" y="1"/>
                    <a:pt x="5858" y="1"/>
                  </a:cubicBezTo>
                  <a:close/>
                </a:path>
              </a:pathLst>
            </a:custGeom>
            <a:solidFill>
              <a:srgbClr val="000000">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42"/>
            <p:cNvSpPr/>
            <p:nvPr/>
          </p:nvSpPr>
          <p:spPr>
            <a:xfrm>
              <a:off x="3347675" y="3242775"/>
              <a:ext cx="102450" cy="73350"/>
            </a:xfrm>
            <a:custGeom>
              <a:avLst/>
              <a:gdLst/>
              <a:ahLst/>
              <a:cxnLst/>
              <a:rect l="l" t="t" r="r" b="b"/>
              <a:pathLst>
                <a:path w="4098" h="2934" extrusionOk="0">
                  <a:moveTo>
                    <a:pt x="3834" y="0"/>
                  </a:moveTo>
                  <a:cubicBezTo>
                    <a:pt x="3801" y="0"/>
                    <a:pt x="3767" y="10"/>
                    <a:pt x="3732" y="33"/>
                  </a:cubicBezTo>
                  <a:cubicBezTo>
                    <a:pt x="2564" y="867"/>
                    <a:pt x="1397" y="1735"/>
                    <a:pt x="196" y="2569"/>
                  </a:cubicBezTo>
                  <a:cubicBezTo>
                    <a:pt x="0" y="2680"/>
                    <a:pt x="133" y="2933"/>
                    <a:pt x="299" y="2933"/>
                  </a:cubicBezTo>
                  <a:cubicBezTo>
                    <a:pt x="331" y="2933"/>
                    <a:pt x="364" y="2924"/>
                    <a:pt x="396" y="2902"/>
                  </a:cubicBezTo>
                  <a:cubicBezTo>
                    <a:pt x="1564" y="2068"/>
                    <a:pt x="2731" y="1201"/>
                    <a:pt x="3932" y="367"/>
                  </a:cubicBezTo>
                  <a:cubicBezTo>
                    <a:pt x="4098" y="229"/>
                    <a:pt x="3990" y="0"/>
                    <a:pt x="3834" y="0"/>
                  </a:cubicBezTo>
                  <a:close/>
                </a:path>
              </a:pathLst>
            </a:custGeom>
            <a:solidFill>
              <a:srgbClr val="000000">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42"/>
            <p:cNvSpPr/>
            <p:nvPr/>
          </p:nvSpPr>
          <p:spPr>
            <a:xfrm>
              <a:off x="2271225" y="2606725"/>
              <a:ext cx="715775" cy="1874925"/>
            </a:xfrm>
            <a:custGeom>
              <a:avLst/>
              <a:gdLst/>
              <a:ahLst/>
              <a:cxnLst/>
              <a:rect l="l" t="t" r="r" b="b"/>
              <a:pathLst>
                <a:path w="28631" h="74997" extrusionOk="0">
                  <a:moveTo>
                    <a:pt x="28402" y="0"/>
                  </a:moveTo>
                  <a:cubicBezTo>
                    <a:pt x="28327" y="0"/>
                    <a:pt x="28257" y="48"/>
                    <a:pt x="28243" y="157"/>
                  </a:cubicBezTo>
                  <a:cubicBezTo>
                    <a:pt x="27643" y="5761"/>
                    <a:pt x="27276" y="11332"/>
                    <a:pt x="27109" y="16936"/>
                  </a:cubicBezTo>
                  <a:cubicBezTo>
                    <a:pt x="26942" y="22507"/>
                    <a:pt x="26976" y="28144"/>
                    <a:pt x="27243" y="33715"/>
                  </a:cubicBezTo>
                  <a:cubicBezTo>
                    <a:pt x="27343" y="36817"/>
                    <a:pt x="27576" y="39852"/>
                    <a:pt x="27810" y="42888"/>
                  </a:cubicBezTo>
                  <a:cubicBezTo>
                    <a:pt x="27518" y="42777"/>
                    <a:pt x="27214" y="42724"/>
                    <a:pt x="26914" y="42724"/>
                  </a:cubicBezTo>
                  <a:cubicBezTo>
                    <a:pt x="26218" y="42724"/>
                    <a:pt x="25541" y="43009"/>
                    <a:pt x="25074" y="43522"/>
                  </a:cubicBezTo>
                  <a:cubicBezTo>
                    <a:pt x="24407" y="44322"/>
                    <a:pt x="24307" y="45490"/>
                    <a:pt x="24808" y="46357"/>
                  </a:cubicBezTo>
                  <a:cubicBezTo>
                    <a:pt x="24758" y="46355"/>
                    <a:pt x="24708" y="46353"/>
                    <a:pt x="24658" y="46353"/>
                  </a:cubicBezTo>
                  <a:cubicBezTo>
                    <a:pt x="24008" y="46353"/>
                    <a:pt x="23366" y="46557"/>
                    <a:pt x="22840" y="46991"/>
                  </a:cubicBezTo>
                  <a:cubicBezTo>
                    <a:pt x="22439" y="47324"/>
                    <a:pt x="22139" y="47825"/>
                    <a:pt x="21805" y="48225"/>
                  </a:cubicBezTo>
                  <a:lnTo>
                    <a:pt x="20505" y="49793"/>
                  </a:lnTo>
                  <a:lnTo>
                    <a:pt x="15601" y="55797"/>
                  </a:lnTo>
                  <a:lnTo>
                    <a:pt x="5727" y="67872"/>
                  </a:lnTo>
                  <a:cubicBezTo>
                    <a:pt x="3826" y="70141"/>
                    <a:pt x="1991" y="72409"/>
                    <a:pt x="123" y="74677"/>
                  </a:cubicBezTo>
                  <a:cubicBezTo>
                    <a:pt x="0" y="74800"/>
                    <a:pt x="132" y="74996"/>
                    <a:pt x="276" y="74996"/>
                  </a:cubicBezTo>
                  <a:cubicBezTo>
                    <a:pt x="327" y="74996"/>
                    <a:pt x="380" y="74972"/>
                    <a:pt x="424" y="74911"/>
                  </a:cubicBezTo>
                  <a:cubicBezTo>
                    <a:pt x="3626" y="71008"/>
                    <a:pt x="6795" y="67139"/>
                    <a:pt x="9997" y="63202"/>
                  </a:cubicBezTo>
                  <a:cubicBezTo>
                    <a:pt x="13166" y="59333"/>
                    <a:pt x="16402" y="55464"/>
                    <a:pt x="19571" y="51561"/>
                  </a:cubicBezTo>
                  <a:cubicBezTo>
                    <a:pt x="20471" y="50493"/>
                    <a:pt x="21338" y="49359"/>
                    <a:pt x="22272" y="48292"/>
                  </a:cubicBezTo>
                  <a:cubicBezTo>
                    <a:pt x="22639" y="47825"/>
                    <a:pt x="22973" y="47324"/>
                    <a:pt x="23507" y="47024"/>
                  </a:cubicBezTo>
                  <a:cubicBezTo>
                    <a:pt x="23845" y="46821"/>
                    <a:pt x="24228" y="46725"/>
                    <a:pt x="24616" y="46725"/>
                  </a:cubicBezTo>
                  <a:cubicBezTo>
                    <a:pt x="24803" y="46725"/>
                    <a:pt x="24990" y="46747"/>
                    <a:pt x="25175" y="46791"/>
                  </a:cubicBezTo>
                  <a:cubicBezTo>
                    <a:pt x="25185" y="46793"/>
                    <a:pt x="25195" y="46794"/>
                    <a:pt x="25205" y="46794"/>
                  </a:cubicBezTo>
                  <a:cubicBezTo>
                    <a:pt x="25332" y="46794"/>
                    <a:pt x="25470" y="46614"/>
                    <a:pt x="25408" y="46490"/>
                  </a:cubicBezTo>
                  <a:cubicBezTo>
                    <a:pt x="24774" y="45690"/>
                    <a:pt x="24741" y="44522"/>
                    <a:pt x="25408" y="43722"/>
                  </a:cubicBezTo>
                  <a:cubicBezTo>
                    <a:pt x="25816" y="43273"/>
                    <a:pt x="26385" y="43049"/>
                    <a:pt x="26957" y="43049"/>
                  </a:cubicBezTo>
                  <a:cubicBezTo>
                    <a:pt x="27321" y="43049"/>
                    <a:pt x="27686" y="43140"/>
                    <a:pt x="28010" y="43322"/>
                  </a:cubicBezTo>
                  <a:cubicBezTo>
                    <a:pt x="28039" y="43336"/>
                    <a:pt x="28070" y="43343"/>
                    <a:pt x="28100" y="43343"/>
                  </a:cubicBezTo>
                  <a:cubicBezTo>
                    <a:pt x="28208" y="43343"/>
                    <a:pt x="28310" y="43259"/>
                    <a:pt x="28310" y="43155"/>
                  </a:cubicBezTo>
                  <a:cubicBezTo>
                    <a:pt x="27843" y="37617"/>
                    <a:pt x="27576" y="32013"/>
                    <a:pt x="27476" y="26443"/>
                  </a:cubicBezTo>
                  <a:cubicBezTo>
                    <a:pt x="27343" y="20872"/>
                    <a:pt x="27476" y="15301"/>
                    <a:pt x="27810" y="9764"/>
                  </a:cubicBezTo>
                  <a:cubicBezTo>
                    <a:pt x="28010" y="6595"/>
                    <a:pt x="28277" y="3426"/>
                    <a:pt x="28610" y="257"/>
                  </a:cubicBezTo>
                  <a:cubicBezTo>
                    <a:pt x="28630" y="100"/>
                    <a:pt x="28510" y="0"/>
                    <a:pt x="28402" y="0"/>
                  </a:cubicBezTo>
                  <a:close/>
                </a:path>
              </a:pathLst>
            </a:custGeom>
            <a:solidFill>
              <a:srgbClr val="000000">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42"/>
            <p:cNvSpPr/>
            <p:nvPr/>
          </p:nvSpPr>
          <p:spPr>
            <a:xfrm>
              <a:off x="4132300" y="2315425"/>
              <a:ext cx="312725" cy="309500"/>
            </a:xfrm>
            <a:custGeom>
              <a:avLst/>
              <a:gdLst/>
              <a:ahLst/>
              <a:cxnLst/>
              <a:rect l="l" t="t" r="r" b="b"/>
              <a:pathLst>
                <a:path w="12509" h="12380" extrusionOk="0">
                  <a:moveTo>
                    <a:pt x="6338" y="1"/>
                  </a:moveTo>
                  <a:cubicBezTo>
                    <a:pt x="5938" y="568"/>
                    <a:pt x="5337" y="868"/>
                    <a:pt x="4737" y="1235"/>
                  </a:cubicBezTo>
                  <a:cubicBezTo>
                    <a:pt x="3536" y="1936"/>
                    <a:pt x="2402" y="2769"/>
                    <a:pt x="1368" y="3737"/>
                  </a:cubicBezTo>
                  <a:cubicBezTo>
                    <a:pt x="934" y="4137"/>
                    <a:pt x="467" y="4604"/>
                    <a:pt x="0" y="4904"/>
                  </a:cubicBezTo>
                  <a:cubicBezTo>
                    <a:pt x="434" y="5571"/>
                    <a:pt x="1201" y="5972"/>
                    <a:pt x="1935" y="6239"/>
                  </a:cubicBezTo>
                  <a:cubicBezTo>
                    <a:pt x="1735" y="6639"/>
                    <a:pt x="1534" y="7106"/>
                    <a:pt x="1268" y="7473"/>
                  </a:cubicBezTo>
                  <a:cubicBezTo>
                    <a:pt x="1168" y="7673"/>
                    <a:pt x="1034" y="7873"/>
                    <a:pt x="1067" y="8140"/>
                  </a:cubicBezTo>
                  <a:cubicBezTo>
                    <a:pt x="1101" y="8307"/>
                    <a:pt x="1201" y="8474"/>
                    <a:pt x="1268" y="8607"/>
                  </a:cubicBezTo>
                  <a:cubicBezTo>
                    <a:pt x="1568" y="9007"/>
                    <a:pt x="1935" y="9341"/>
                    <a:pt x="2402" y="9508"/>
                  </a:cubicBezTo>
                  <a:cubicBezTo>
                    <a:pt x="2552" y="9558"/>
                    <a:pt x="2702" y="9583"/>
                    <a:pt x="2848" y="9583"/>
                  </a:cubicBezTo>
                  <a:cubicBezTo>
                    <a:pt x="2994" y="9583"/>
                    <a:pt x="3136" y="9558"/>
                    <a:pt x="3269" y="9508"/>
                  </a:cubicBezTo>
                  <a:lnTo>
                    <a:pt x="3369" y="9708"/>
                  </a:lnTo>
                  <a:cubicBezTo>
                    <a:pt x="3603" y="10108"/>
                    <a:pt x="3903" y="10442"/>
                    <a:pt x="4336" y="10508"/>
                  </a:cubicBezTo>
                  <a:cubicBezTo>
                    <a:pt x="4437" y="10542"/>
                    <a:pt x="4537" y="10542"/>
                    <a:pt x="4670" y="10542"/>
                  </a:cubicBezTo>
                  <a:lnTo>
                    <a:pt x="4904" y="10542"/>
                  </a:lnTo>
                  <a:cubicBezTo>
                    <a:pt x="5070" y="10809"/>
                    <a:pt x="5237" y="11042"/>
                    <a:pt x="5437" y="11276"/>
                  </a:cubicBezTo>
                  <a:lnTo>
                    <a:pt x="5838" y="11642"/>
                  </a:lnTo>
                  <a:cubicBezTo>
                    <a:pt x="6131" y="11906"/>
                    <a:pt x="6501" y="12016"/>
                    <a:pt x="6881" y="12016"/>
                  </a:cubicBezTo>
                  <a:cubicBezTo>
                    <a:pt x="6933" y="12016"/>
                    <a:pt x="6986" y="12013"/>
                    <a:pt x="7038" y="12009"/>
                  </a:cubicBezTo>
                  <a:cubicBezTo>
                    <a:pt x="7172" y="12009"/>
                    <a:pt x="7339" y="11976"/>
                    <a:pt x="7439" y="11943"/>
                  </a:cubicBezTo>
                  <a:cubicBezTo>
                    <a:pt x="7774" y="12230"/>
                    <a:pt x="8212" y="12380"/>
                    <a:pt x="8655" y="12380"/>
                  </a:cubicBezTo>
                  <a:cubicBezTo>
                    <a:pt x="8829" y="12380"/>
                    <a:pt x="9004" y="12357"/>
                    <a:pt x="9173" y="12310"/>
                  </a:cubicBezTo>
                  <a:cubicBezTo>
                    <a:pt x="9740" y="12143"/>
                    <a:pt x="10274" y="11676"/>
                    <a:pt x="10674" y="11175"/>
                  </a:cubicBezTo>
                  <a:cubicBezTo>
                    <a:pt x="11041" y="10675"/>
                    <a:pt x="11275" y="10041"/>
                    <a:pt x="11508" y="9474"/>
                  </a:cubicBezTo>
                  <a:cubicBezTo>
                    <a:pt x="11875" y="8507"/>
                    <a:pt x="12109" y="7506"/>
                    <a:pt x="12342" y="6505"/>
                  </a:cubicBezTo>
                  <a:cubicBezTo>
                    <a:pt x="12409" y="6105"/>
                    <a:pt x="12509" y="5672"/>
                    <a:pt x="12376" y="5271"/>
                  </a:cubicBezTo>
                  <a:cubicBezTo>
                    <a:pt x="12275" y="4971"/>
                    <a:pt x="12109" y="4704"/>
                    <a:pt x="11909" y="4471"/>
                  </a:cubicBezTo>
                  <a:cubicBezTo>
                    <a:pt x="11442" y="3837"/>
                    <a:pt x="10841" y="3370"/>
                    <a:pt x="10207" y="2936"/>
                  </a:cubicBezTo>
                  <a:cubicBezTo>
                    <a:pt x="9207" y="2136"/>
                    <a:pt x="8173" y="1402"/>
                    <a:pt x="7172" y="635"/>
                  </a:cubicBezTo>
                  <a:cubicBezTo>
                    <a:pt x="6905" y="468"/>
                    <a:pt x="6671" y="268"/>
                    <a:pt x="6438" y="34"/>
                  </a:cubicBezTo>
                  <a:cubicBezTo>
                    <a:pt x="6405" y="34"/>
                    <a:pt x="6371" y="1"/>
                    <a:pt x="6338" y="1"/>
                  </a:cubicBezTo>
                  <a:close/>
                </a:path>
              </a:pathLst>
            </a:custGeom>
            <a:solidFill>
              <a:srgbClr val="F9BB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42"/>
            <p:cNvSpPr/>
            <p:nvPr/>
          </p:nvSpPr>
          <p:spPr>
            <a:xfrm>
              <a:off x="4749400" y="1683325"/>
              <a:ext cx="497875" cy="460350"/>
            </a:xfrm>
            <a:custGeom>
              <a:avLst/>
              <a:gdLst/>
              <a:ahLst/>
              <a:cxnLst/>
              <a:rect l="l" t="t" r="r" b="b"/>
              <a:pathLst>
                <a:path w="19915" h="18414" extrusionOk="0">
                  <a:moveTo>
                    <a:pt x="2636" y="0"/>
                  </a:moveTo>
                  <a:cubicBezTo>
                    <a:pt x="2302" y="0"/>
                    <a:pt x="2035" y="234"/>
                    <a:pt x="1902" y="567"/>
                  </a:cubicBezTo>
                  <a:cubicBezTo>
                    <a:pt x="1735" y="867"/>
                    <a:pt x="1735" y="1234"/>
                    <a:pt x="1735" y="1568"/>
                  </a:cubicBezTo>
                  <a:cubicBezTo>
                    <a:pt x="1668" y="2935"/>
                    <a:pt x="1435" y="4336"/>
                    <a:pt x="1034" y="5604"/>
                  </a:cubicBezTo>
                  <a:cubicBezTo>
                    <a:pt x="768" y="6438"/>
                    <a:pt x="501" y="7272"/>
                    <a:pt x="267" y="8106"/>
                  </a:cubicBezTo>
                  <a:cubicBezTo>
                    <a:pt x="0" y="9507"/>
                    <a:pt x="34" y="10908"/>
                    <a:pt x="134" y="12342"/>
                  </a:cubicBezTo>
                  <a:lnTo>
                    <a:pt x="267" y="12943"/>
                  </a:lnTo>
                  <a:cubicBezTo>
                    <a:pt x="601" y="14877"/>
                    <a:pt x="1435" y="16679"/>
                    <a:pt x="2702" y="18180"/>
                  </a:cubicBezTo>
                  <a:cubicBezTo>
                    <a:pt x="2769" y="18246"/>
                    <a:pt x="2836" y="18347"/>
                    <a:pt x="2902" y="18413"/>
                  </a:cubicBezTo>
                  <a:cubicBezTo>
                    <a:pt x="4203" y="17679"/>
                    <a:pt x="5738" y="17613"/>
                    <a:pt x="7205" y="17246"/>
                  </a:cubicBezTo>
                  <a:cubicBezTo>
                    <a:pt x="9240" y="16745"/>
                    <a:pt x="11075" y="15611"/>
                    <a:pt x="12443" y="14043"/>
                  </a:cubicBezTo>
                  <a:cubicBezTo>
                    <a:pt x="13877" y="13543"/>
                    <a:pt x="15278" y="13009"/>
                    <a:pt x="16612" y="12276"/>
                  </a:cubicBezTo>
                  <a:cubicBezTo>
                    <a:pt x="17179" y="12009"/>
                    <a:pt x="17713" y="11675"/>
                    <a:pt x="18080" y="11208"/>
                  </a:cubicBezTo>
                  <a:cubicBezTo>
                    <a:pt x="18213" y="11075"/>
                    <a:pt x="18280" y="10941"/>
                    <a:pt x="18247" y="10774"/>
                  </a:cubicBezTo>
                  <a:cubicBezTo>
                    <a:pt x="18213" y="10608"/>
                    <a:pt x="18047" y="10508"/>
                    <a:pt x="17880" y="10441"/>
                  </a:cubicBezTo>
                  <a:cubicBezTo>
                    <a:pt x="17569" y="10321"/>
                    <a:pt x="17241" y="10275"/>
                    <a:pt x="16905" y="10275"/>
                  </a:cubicBezTo>
                  <a:cubicBezTo>
                    <a:pt x="16304" y="10275"/>
                    <a:pt x="15677" y="10424"/>
                    <a:pt x="15078" y="10574"/>
                  </a:cubicBezTo>
                  <a:cubicBezTo>
                    <a:pt x="14210" y="10841"/>
                    <a:pt x="13377" y="11108"/>
                    <a:pt x="12576" y="11508"/>
                  </a:cubicBezTo>
                  <a:cubicBezTo>
                    <a:pt x="14377" y="10408"/>
                    <a:pt x="16112" y="9273"/>
                    <a:pt x="17880" y="8173"/>
                  </a:cubicBezTo>
                  <a:cubicBezTo>
                    <a:pt x="18580" y="7706"/>
                    <a:pt x="19281" y="7205"/>
                    <a:pt x="19714" y="6505"/>
                  </a:cubicBezTo>
                  <a:cubicBezTo>
                    <a:pt x="19848" y="6271"/>
                    <a:pt x="19915" y="5938"/>
                    <a:pt x="19748" y="5737"/>
                  </a:cubicBezTo>
                  <a:cubicBezTo>
                    <a:pt x="19617" y="5585"/>
                    <a:pt x="19416" y="5532"/>
                    <a:pt x="19209" y="5532"/>
                  </a:cubicBezTo>
                  <a:cubicBezTo>
                    <a:pt x="19098" y="5532"/>
                    <a:pt x="18985" y="5547"/>
                    <a:pt x="18880" y="5571"/>
                  </a:cubicBezTo>
                  <a:cubicBezTo>
                    <a:pt x="18547" y="5637"/>
                    <a:pt x="18247" y="5737"/>
                    <a:pt x="17913" y="5871"/>
                  </a:cubicBezTo>
                  <a:cubicBezTo>
                    <a:pt x="18180" y="5704"/>
                    <a:pt x="18380" y="5504"/>
                    <a:pt x="18413" y="5237"/>
                  </a:cubicBezTo>
                  <a:cubicBezTo>
                    <a:pt x="18747" y="4904"/>
                    <a:pt x="19081" y="4570"/>
                    <a:pt x="19214" y="4103"/>
                  </a:cubicBezTo>
                  <a:cubicBezTo>
                    <a:pt x="19281" y="3869"/>
                    <a:pt x="19281" y="3569"/>
                    <a:pt x="19081" y="3402"/>
                  </a:cubicBezTo>
                  <a:cubicBezTo>
                    <a:pt x="18981" y="3319"/>
                    <a:pt x="18847" y="3286"/>
                    <a:pt x="18701" y="3286"/>
                  </a:cubicBezTo>
                  <a:cubicBezTo>
                    <a:pt x="18555" y="3286"/>
                    <a:pt x="18397" y="3319"/>
                    <a:pt x="18247" y="3369"/>
                  </a:cubicBezTo>
                  <a:cubicBezTo>
                    <a:pt x="17880" y="3436"/>
                    <a:pt x="17446" y="3603"/>
                    <a:pt x="17079" y="3769"/>
                  </a:cubicBezTo>
                  <a:cubicBezTo>
                    <a:pt x="16779" y="3903"/>
                    <a:pt x="16545" y="4070"/>
                    <a:pt x="16245" y="4203"/>
                  </a:cubicBezTo>
                  <a:lnTo>
                    <a:pt x="15245" y="4703"/>
                  </a:lnTo>
                  <a:cubicBezTo>
                    <a:pt x="15078" y="4770"/>
                    <a:pt x="14911" y="4870"/>
                    <a:pt x="14744" y="5004"/>
                  </a:cubicBezTo>
                  <a:lnTo>
                    <a:pt x="14711" y="4937"/>
                  </a:lnTo>
                  <a:cubicBezTo>
                    <a:pt x="15211" y="4603"/>
                    <a:pt x="15645" y="4336"/>
                    <a:pt x="16112" y="4003"/>
                  </a:cubicBezTo>
                  <a:cubicBezTo>
                    <a:pt x="16646" y="3603"/>
                    <a:pt x="17279" y="3169"/>
                    <a:pt x="17313" y="2502"/>
                  </a:cubicBezTo>
                  <a:cubicBezTo>
                    <a:pt x="17313" y="2335"/>
                    <a:pt x="17279" y="2168"/>
                    <a:pt x="17213" y="2035"/>
                  </a:cubicBezTo>
                  <a:cubicBezTo>
                    <a:pt x="17065" y="1845"/>
                    <a:pt x="16850" y="1775"/>
                    <a:pt x="16618" y="1775"/>
                  </a:cubicBezTo>
                  <a:cubicBezTo>
                    <a:pt x="16485" y="1775"/>
                    <a:pt x="16346" y="1798"/>
                    <a:pt x="16212" y="1835"/>
                  </a:cubicBezTo>
                  <a:cubicBezTo>
                    <a:pt x="12743" y="2569"/>
                    <a:pt x="10141" y="5371"/>
                    <a:pt x="6905" y="6705"/>
                  </a:cubicBezTo>
                  <a:cubicBezTo>
                    <a:pt x="6538" y="6838"/>
                    <a:pt x="6105" y="7005"/>
                    <a:pt x="5704" y="7005"/>
                  </a:cubicBezTo>
                  <a:cubicBezTo>
                    <a:pt x="5271" y="7005"/>
                    <a:pt x="4837" y="6838"/>
                    <a:pt x="4570" y="6505"/>
                  </a:cubicBezTo>
                  <a:cubicBezTo>
                    <a:pt x="4437" y="6238"/>
                    <a:pt x="4370" y="6004"/>
                    <a:pt x="4303" y="5704"/>
                  </a:cubicBezTo>
                  <a:cubicBezTo>
                    <a:pt x="4070" y="4036"/>
                    <a:pt x="4370" y="2202"/>
                    <a:pt x="3570" y="701"/>
                  </a:cubicBezTo>
                  <a:cubicBezTo>
                    <a:pt x="3369" y="334"/>
                    <a:pt x="3069" y="0"/>
                    <a:pt x="2636" y="0"/>
                  </a:cubicBezTo>
                  <a:close/>
                </a:path>
              </a:pathLst>
            </a:custGeom>
            <a:solidFill>
              <a:srgbClr val="F9BB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42"/>
            <p:cNvSpPr/>
            <p:nvPr/>
          </p:nvSpPr>
          <p:spPr>
            <a:xfrm>
              <a:off x="2747975" y="1147900"/>
              <a:ext cx="2090675" cy="1742125"/>
            </a:xfrm>
            <a:custGeom>
              <a:avLst/>
              <a:gdLst/>
              <a:ahLst/>
              <a:cxnLst/>
              <a:rect l="l" t="t" r="r" b="b"/>
              <a:pathLst>
                <a:path w="83627" h="69685" extrusionOk="0">
                  <a:moveTo>
                    <a:pt x="43540" y="0"/>
                  </a:moveTo>
                  <a:cubicBezTo>
                    <a:pt x="43515" y="0"/>
                    <a:pt x="43490" y="1"/>
                    <a:pt x="43465" y="2"/>
                  </a:cubicBezTo>
                  <a:cubicBezTo>
                    <a:pt x="42731" y="68"/>
                    <a:pt x="42097" y="602"/>
                    <a:pt x="41396" y="769"/>
                  </a:cubicBezTo>
                  <a:cubicBezTo>
                    <a:pt x="41208" y="816"/>
                    <a:pt x="41020" y="835"/>
                    <a:pt x="40833" y="835"/>
                  </a:cubicBezTo>
                  <a:cubicBezTo>
                    <a:pt x="40221" y="835"/>
                    <a:pt x="39615" y="630"/>
                    <a:pt x="39028" y="502"/>
                  </a:cubicBezTo>
                  <a:cubicBezTo>
                    <a:pt x="38399" y="371"/>
                    <a:pt x="37764" y="311"/>
                    <a:pt x="37131" y="311"/>
                  </a:cubicBezTo>
                  <a:cubicBezTo>
                    <a:pt x="35177" y="311"/>
                    <a:pt x="33236" y="888"/>
                    <a:pt x="31523" y="1770"/>
                  </a:cubicBezTo>
                  <a:cubicBezTo>
                    <a:pt x="29188" y="2937"/>
                    <a:pt x="27186" y="4605"/>
                    <a:pt x="25185" y="6240"/>
                  </a:cubicBezTo>
                  <a:cubicBezTo>
                    <a:pt x="22583" y="8341"/>
                    <a:pt x="19948" y="10509"/>
                    <a:pt x="17913" y="13178"/>
                  </a:cubicBezTo>
                  <a:cubicBezTo>
                    <a:pt x="14410" y="17748"/>
                    <a:pt x="12743" y="23418"/>
                    <a:pt x="9507" y="28122"/>
                  </a:cubicBezTo>
                  <a:cubicBezTo>
                    <a:pt x="8106" y="30123"/>
                    <a:pt x="6405" y="31991"/>
                    <a:pt x="5537" y="34260"/>
                  </a:cubicBezTo>
                  <a:cubicBezTo>
                    <a:pt x="4670" y="36461"/>
                    <a:pt x="4537" y="39130"/>
                    <a:pt x="2869" y="40831"/>
                  </a:cubicBezTo>
                  <a:cubicBezTo>
                    <a:pt x="2402" y="41331"/>
                    <a:pt x="1868" y="41698"/>
                    <a:pt x="1401" y="42165"/>
                  </a:cubicBezTo>
                  <a:cubicBezTo>
                    <a:pt x="34" y="43633"/>
                    <a:pt x="0" y="46135"/>
                    <a:pt x="1268" y="47669"/>
                  </a:cubicBezTo>
                  <a:cubicBezTo>
                    <a:pt x="1334" y="47769"/>
                    <a:pt x="1368" y="47803"/>
                    <a:pt x="1568" y="47836"/>
                  </a:cubicBezTo>
                  <a:cubicBezTo>
                    <a:pt x="1601" y="49771"/>
                    <a:pt x="2435" y="51672"/>
                    <a:pt x="3603" y="53206"/>
                  </a:cubicBezTo>
                  <a:cubicBezTo>
                    <a:pt x="5070" y="55141"/>
                    <a:pt x="6938" y="56642"/>
                    <a:pt x="8873" y="58110"/>
                  </a:cubicBezTo>
                  <a:cubicBezTo>
                    <a:pt x="11742" y="60312"/>
                    <a:pt x="14711" y="62513"/>
                    <a:pt x="18146" y="63614"/>
                  </a:cubicBezTo>
                  <a:cubicBezTo>
                    <a:pt x="19648" y="64114"/>
                    <a:pt x="21249" y="64314"/>
                    <a:pt x="22783" y="64781"/>
                  </a:cubicBezTo>
                  <a:cubicBezTo>
                    <a:pt x="24918" y="65449"/>
                    <a:pt x="26953" y="66483"/>
                    <a:pt x="28721" y="67850"/>
                  </a:cubicBezTo>
                  <a:cubicBezTo>
                    <a:pt x="29388" y="68384"/>
                    <a:pt x="30155" y="69018"/>
                    <a:pt x="30956" y="69385"/>
                  </a:cubicBezTo>
                  <a:cubicBezTo>
                    <a:pt x="31389" y="69618"/>
                    <a:pt x="31790" y="69685"/>
                    <a:pt x="32257" y="69685"/>
                  </a:cubicBezTo>
                  <a:cubicBezTo>
                    <a:pt x="33224" y="69218"/>
                    <a:pt x="33958" y="68317"/>
                    <a:pt x="34158" y="67283"/>
                  </a:cubicBezTo>
                  <a:cubicBezTo>
                    <a:pt x="34391" y="66149"/>
                    <a:pt x="33958" y="64948"/>
                    <a:pt x="33124" y="64181"/>
                  </a:cubicBezTo>
                  <a:cubicBezTo>
                    <a:pt x="34425" y="63547"/>
                    <a:pt x="35292" y="62146"/>
                    <a:pt x="35259" y="60678"/>
                  </a:cubicBezTo>
                  <a:cubicBezTo>
                    <a:pt x="35225" y="59778"/>
                    <a:pt x="34925" y="58710"/>
                    <a:pt x="35492" y="58043"/>
                  </a:cubicBezTo>
                  <a:cubicBezTo>
                    <a:pt x="35792" y="57776"/>
                    <a:pt x="36159" y="57643"/>
                    <a:pt x="36460" y="57376"/>
                  </a:cubicBezTo>
                  <a:cubicBezTo>
                    <a:pt x="37160" y="56842"/>
                    <a:pt x="37427" y="55808"/>
                    <a:pt x="37060" y="55008"/>
                  </a:cubicBezTo>
                  <a:cubicBezTo>
                    <a:pt x="36927" y="54708"/>
                    <a:pt x="36726" y="54474"/>
                    <a:pt x="36726" y="54174"/>
                  </a:cubicBezTo>
                  <a:cubicBezTo>
                    <a:pt x="36660" y="53774"/>
                    <a:pt x="37060" y="53373"/>
                    <a:pt x="37394" y="53106"/>
                  </a:cubicBezTo>
                  <a:cubicBezTo>
                    <a:pt x="39729" y="50938"/>
                    <a:pt x="41496" y="48136"/>
                    <a:pt x="42464" y="45034"/>
                  </a:cubicBezTo>
                  <a:cubicBezTo>
                    <a:pt x="44799" y="47135"/>
                    <a:pt x="47634" y="48637"/>
                    <a:pt x="50636" y="49437"/>
                  </a:cubicBezTo>
                  <a:cubicBezTo>
                    <a:pt x="51003" y="49537"/>
                    <a:pt x="51437" y="49637"/>
                    <a:pt x="51770" y="49871"/>
                  </a:cubicBezTo>
                  <a:cubicBezTo>
                    <a:pt x="52438" y="50371"/>
                    <a:pt x="52604" y="51338"/>
                    <a:pt x="53272" y="51805"/>
                  </a:cubicBezTo>
                  <a:cubicBezTo>
                    <a:pt x="53541" y="51980"/>
                    <a:pt x="53856" y="52056"/>
                    <a:pt x="54180" y="52056"/>
                  </a:cubicBezTo>
                  <a:cubicBezTo>
                    <a:pt x="54538" y="52056"/>
                    <a:pt x="54907" y="51963"/>
                    <a:pt x="55240" y="51805"/>
                  </a:cubicBezTo>
                  <a:cubicBezTo>
                    <a:pt x="55273" y="51772"/>
                    <a:pt x="55340" y="51705"/>
                    <a:pt x="55440" y="51672"/>
                  </a:cubicBezTo>
                  <a:cubicBezTo>
                    <a:pt x="55940" y="51338"/>
                    <a:pt x="56340" y="50938"/>
                    <a:pt x="56807" y="50505"/>
                  </a:cubicBezTo>
                  <a:cubicBezTo>
                    <a:pt x="57841" y="49537"/>
                    <a:pt x="58976" y="48703"/>
                    <a:pt x="60176" y="48003"/>
                  </a:cubicBezTo>
                  <a:cubicBezTo>
                    <a:pt x="60777" y="47669"/>
                    <a:pt x="61411" y="47336"/>
                    <a:pt x="61778" y="46802"/>
                  </a:cubicBezTo>
                  <a:cubicBezTo>
                    <a:pt x="61811" y="46802"/>
                    <a:pt x="61811" y="46769"/>
                    <a:pt x="61811" y="46769"/>
                  </a:cubicBezTo>
                  <a:cubicBezTo>
                    <a:pt x="61844" y="46769"/>
                    <a:pt x="61844" y="46802"/>
                    <a:pt x="61911" y="46835"/>
                  </a:cubicBezTo>
                  <a:cubicBezTo>
                    <a:pt x="63389" y="47526"/>
                    <a:pt x="65033" y="47868"/>
                    <a:pt x="66683" y="47868"/>
                  </a:cubicBezTo>
                  <a:cubicBezTo>
                    <a:pt x="69020" y="47868"/>
                    <a:pt x="71370" y="47183"/>
                    <a:pt x="73286" y="45835"/>
                  </a:cubicBezTo>
                  <a:cubicBezTo>
                    <a:pt x="74020" y="45301"/>
                    <a:pt x="74820" y="44634"/>
                    <a:pt x="75754" y="44500"/>
                  </a:cubicBezTo>
                  <a:cubicBezTo>
                    <a:pt x="75864" y="44489"/>
                    <a:pt x="75972" y="44484"/>
                    <a:pt x="76080" y="44484"/>
                  </a:cubicBezTo>
                  <a:cubicBezTo>
                    <a:pt x="76489" y="44484"/>
                    <a:pt x="76888" y="44550"/>
                    <a:pt x="77297" y="44550"/>
                  </a:cubicBezTo>
                  <a:cubicBezTo>
                    <a:pt x="77404" y="44550"/>
                    <a:pt x="77513" y="44545"/>
                    <a:pt x="77622" y="44534"/>
                  </a:cubicBezTo>
                  <a:cubicBezTo>
                    <a:pt x="78423" y="44467"/>
                    <a:pt x="79190" y="44033"/>
                    <a:pt x="79657" y="43366"/>
                  </a:cubicBezTo>
                  <a:cubicBezTo>
                    <a:pt x="79757" y="43233"/>
                    <a:pt x="79824" y="43099"/>
                    <a:pt x="79991" y="42966"/>
                  </a:cubicBezTo>
                  <a:cubicBezTo>
                    <a:pt x="80191" y="42766"/>
                    <a:pt x="80458" y="42699"/>
                    <a:pt x="80758" y="42666"/>
                  </a:cubicBezTo>
                  <a:cubicBezTo>
                    <a:pt x="81425" y="42532"/>
                    <a:pt x="82092" y="42332"/>
                    <a:pt x="82659" y="41998"/>
                  </a:cubicBezTo>
                  <a:cubicBezTo>
                    <a:pt x="83059" y="41798"/>
                    <a:pt x="83426" y="41531"/>
                    <a:pt x="83493" y="41131"/>
                  </a:cubicBezTo>
                  <a:cubicBezTo>
                    <a:pt x="83627" y="40698"/>
                    <a:pt x="83393" y="40297"/>
                    <a:pt x="83093" y="39930"/>
                  </a:cubicBezTo>
                  <a:cubicBezTo>
                    <a:pt x="82993" y="39830"/>
                    <a:pt x="82959" y="39764"/>
                    <a:pt x="82893" y="39663"/>
                  </a:cubicBezTo>
                  <a:cubicBezTo>
                    <a:pt x="81658" y="38162"/>
                    <a:pt x="80825" y="36361"/>
                    <a:pt x="80458" y="34460"/>
                  </a:cubicBezTo>
                  <a:cubicBezTo>
                    <a:pt x="80458" y="34260"/>
                    <a:pt x="80424" y="34026"/>
                    <a:pt x="80324" y="33826"/>
                  </a:cubicBezTo>
                  <a:cubicBezTo>
                    <a:pt x="80257" y="33626"/>
                    <a:pt x="80124" y="33426"/>
                    <a:pt x="79957" y="33292"/>
                  </a:cubicBezTo>
                  <a:cubicBezTo>
                    <a:pt x="79724" y="33092"/>
                    <a:pt x="79357" y="33092"/>
                    <a:pt x="79090" y="33092"/>
                  </a:cubicBezTo>
                  <a:cubicBezTo>
                    <a:pt x="77989" y="33125"/>
                    <a:pt x="76922" y="33592"/>
                    <a:pt x="76121" y="34326"/>
                  </a:cubicBezTo>
                  <a:cubicBezTo>
                    <a:pt x="76088" y="34360"/>
                    <a:pt x="76021" y="34426"/>
                    <a:pt x="75954" y="34460"/>
                  </a:cubicBezTo>
                  <a:cubicBezTo>
                    <a:pt x="75931" y="34466"/>
                    <a:pt x="75908" y="34468"/>
                    <a:pt x="75886" y="34468"/>
                  </a:cubicBezTo>
                  <a:cubicBezTo>
                    <a:pt x="75784" y="34468"/>
                    <a:pt x="75697" y="34409"/>
                    <a:pt x="75587" y="34326"/>
                  </a:cubicBezTo>
                  <a:cubicBezTo>
                    <a:pt x="74908" y="33930"/>
                    <a:pt x="74112" y="33726"/>
                    <a:pt x="73319" y="33726"/>
                  </a:cubicBezTo>
                  <a:cubicBezTo>
                    <a:pt x="72709" y="33726"/>
                    <a:pt x="72102" y="33846"/>
                    <a:pt x="71551" y="34093"/>
                  </a:cubicBezTo>
                  <a:cubicBezTo>
                    <a:pt x="71084" y="34293"/>
                    <a:pt x="70617" y="34526"/>
                    <a:pt x="70117" y="34593"/>
                  </a:cubicBezTo>
                  <a:cubicBezTo>
                    <a:pt x="69717" y="34593"/>
                    <a:pt x="69283" y="34460"/>
                    <a:pt x="68916" y="34326"/>
                  </a:cubicBezTo>
                  <a:cubicBezTo>
                    <a:pt x="68236" y="34133"/>
                    <a:pt x="67520" y="34037"/>
                    <a:pt x="66802" y="34037"/>
                  </a:cubicBezTo>
                  <a:cubicBezTo>
                    <a:pt x="65407" y="34037"/>
                    <a:pt x="64001" y="34400"/>
                    <a:pt x="62812" y="35127"/>
                  </a:cubicBezTo>
                  <a:cubicBezTo>
                    <a:pt x="60877" y="30123"/>
                    <a:pt x="58742" y="24819"/>
                    <a:pt x="55807" y="20350"/>
                  </a:cubicBezTo>
                  <a:cubicBezTo>
                    <a:pt x="55206" y="19349"/>
                    <a:pt x="54472" y="18415"/>
                    <a:pt x="53972" y="17347"/>
                  </a:cubicBezTo>
                  <a:cubicBezTo>
                    <a:pt x="53772" y="16947"/>
                    <a:pt x="53605" y="16514"/>
                    <a:pt x="53438" y="16080"/>
                  </a:cubicBezTo>
                  <a:cubicBezTo>
                    <a:pt x="52871" y="14479"/>
                    <a:pt x="52571" y="12744"/>
                    <a:pt x="52071" y="11110"/>
                  </a:cubicBezTo>
                  <a:cubicBezTo>
                    <a:pt x="51237" y="8274"/>
                    <a:pt x="49769" y="5606"/>
                    <a:pt x="47868" y="3337"/>
                  </a:cubicBezTo>
                  <a:cubicBezTo>
                    <a:pt x="47134" y="2470"/>
                    <a:pt x="46333" y="1670"/>
                    <a:pt x="45499" y="969"/>
                  </a:cubicBezTo>
                  <a:cubicBezTo>
                    <a:pt x="44950" y="485"/>
                    <a:pt x="44307" y="0"/>
                    <a:pt x="435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42"/>
            <p:cNvSpPr/>
            <p:nvPr/>
          </p:nvSpPr>
          <p:spPr>
            <a:xfrm>
              <a:off x="3839575" y="1591350"/>
              <a:ext cx="463525" cy="714050"/>
            </a:xfrm>
            <a:custGeom>
              <a:avLst/>
              <a:gdLst/>
              <a:ahLst/>
              <a:cxnLst/>
              <a:rect l="l" t="t" r="r" b="b"/>
              <a:pathLst>
                <a:path w="18541" h="28562" extrusionOk="0">
                  <a:moveTo>
                    <a:pt x="3612" y="1"/>
                  </a:moveTo>
                  <a:cubicBezTo>
                    <a:pt x="3536" y="1"/>
                    <a:pt x="3462" y="33"/>
                    <a:pt x="3436" y="110"/>
                  </a:cubicBezTo>
                  <a:cubicBezTo>
                    <a:pt x="2436" y="2878"/>
                    <a:pt x="1468" y="5680"/>
                    <a:pt x="468" y="8416"/>
                  </a:cubicBezTo>
                  <a:cubicBezTo>
                    <a:pt x="268" y="9050"/>
                    <a:pt x="1" y="9617"/>
                    <a:pt x="1" y="10284"/>
                  </a:cubicBezTo>
                  <a:cubicBezTo>
                    <a:pt x="67" y="10951"/>
                    <a:pt x="334" y="11551"/>
                    <a:pt x="601" y="12185"/>
                  </a:cubicBezTo>
                  <a:cubicBezTo>
                    <a:pt x="901" y="12852"/>
                    <a:pt x="1135" y="13519"/>
                    <a:pt x="1435" y="14187"/>
                  </a:cubicBezTo>
                  <a:cubicBezTo>
                    <a:pt x="1635" y="14720"/>
                    <a:pt x="1835" y="15287"/>
                    <a:pt x="2236" y="15754"/>
                  </a:cubicBezTo>
                  <a:cubicBezTo>
                    <a:pt x="2603" y="16188"/>
                    <a:pt x="3103" y="16388"/>
                    <a:pt x="3570" y="16688"/>
                  </a:cubicBezTo>
                  <a:cubicBezTo>
                    <a:pt x="3670" y="16755"/>
                    <a:pt x="3803" y="16855"/>
                    <a:pt x="3937" y="16955"/>
                  </a:cubicBezTo>
                  <a:cubicBezTo>
                    <a:pt x="3937" y="17022"/>
                    <a:pt x="4004" y="17055"/>
                    <a:pt x="4070" y="17089"/>
                  </a:cubicBezTo>
                  <a:lnTo>
                    <a:pt x="4170" y="17222"/>
                  </a:lnTo>
                  <a:cubicBezTo>
                    <a:pt x="4337" y="17456"/>
                    <a:pt x="4471" y="17722"/>
                    <a:pt x="4571" y="17956"/>
                  </a:cubicBezTo>
                  <a:cubicBezTo>
                    <a:pt x="4771" y="18456"/>
                    <a:pt x="4938" y="18957"/>
                    <a:pt x="5405" y="19257"/>
                  </a:cubicBezTo>
                  <a:cubicBezTo>
                    <a:pt x="5838" y="19590"/>
                    <a:pt x="6439" y="19724"/>
                    <a:pt x="6972" y="19857"/>
                  </a:cubicBezTo>
                  <a:cubicBezTo>
                    <a:pt x="9141" y="20424"/>
                    <a:pt x="11242" y="21458"/>
                    <a:pt x="13010" y="22793"/>
                  </a:cubicBezTo>
                  <a:cubicBezTo>
                    <a:pt x="15078" y="24294"/>
                    <a:pt x="16779" y="26229"/>
                    <a:pt x="18080" y="28463"/>
                  </a:cubicBezTo>
                  <a:cubicBezTo>
                    <a:pt x="18130" y="28533"/>
                    <a:pt x="18194" y="28561"/>
                    <a:pt x="18257" y="28561"/>
                  </a:cubicBezTo>
                  <a:cubicBezTo>
                    <a:pt x="18404" y="28561"/>
                    <a:pt x="18541" y="28404"/>
                    <a:pt x="18447" y="28263"/>
                  </a:cubicBezTo>
                  <a:cubicBezTo>
                    <a:pt x="16246" y="24394"/>
                    <a:pt x="12610" y="21392"/>
                    <a:pt x="8440" y="19924"/>
                  </a:cubicBezTo>
                  <a:cubicBezTo>
                    <a:pt x="7906" y="19757"/>
                    <a:pt x="7406" y="19590"/>
                    <a:pt x="6839" y="19424"/>
                  </a:cubicBezTo>
                  <a:cubicBezTo>
                    <a:pt x="6305" y="19290"/>
                    <a:pt x="5738" y="19123"/>
                    <a:pt x="5338" y="18623"/>
                  </a:cubicBezTo>
                  <a:cubicBezTo>
                    <a:pt x="5071" y="18189"/>
                    <a:pt x="4938" y="17622"/>
                    <a:pt x="4671" y="17189"/>
                  </a:cubicBezTo>
                  <a:cubicBezTo>
                    <a:pt x="4604" y="17055"/>
                    <a:pt x="4504" y="16955"/>
                    <a:pt x="4437" y="16855"/>
                  </a:cubicBezTo>
                  <a:cubicBezTo>
                    <a:pt x="5838" y="14420"/>
                    <a:pt x="7273" y="11952"/>
                    <a:pt x="8674" y="9550"/>
                  </a:cubicBezTo>
                  <a:cubicBezTo>
                    <a:pt x="8762" y="9396"/>
                    <a:pt x="8646" y="9271"/>
                    <a:pt x="8519" y="9271"/>
                  </a:cubicBezTo>
                  <a:cubicBezTo>
                    <a:pt x="8454" y="9271"/>
                    <a:pt x="8385" y="9304"/>
                    <a:pt x="8340" y="9383"/>
                  </a:cubicBezTo>
                  <a:cubicBezTo>
                    <a:pt x="6939" y="11785"/>
                    <a:pt x="5571" y="14153"/>
                    <a:pt x="4137" y="16588"/>
                  </a:cubicBezTo>
                  <a:cubicBezTo>
                    <a:pt x="3937" y="16422"/>
                    <a:pt x="3737" y="16288"/>
                    <a:pt x="3503" y="16188"/>
                  </a:cubicBezTo>
                  <a:cubicBezTo>
                    <a:pt x="3003" y="15888"/>
                    <a:pt x="2569" y="15588"/>
                    <a:pt x="2269" y="15087"/>
                  </a:cubicBezTo>
                  <a:cubicBezTo>
                    <a:pt x="1935" y="14520"/>
                    <a:pt x="1735" y="13853"/>
                    <a:pt x="1468" y="13219"/>
                  </a:cubicBezTo>
                  <a:cubicBezTo>
                    <a:pt x="1235" y="12585"/>
                    <a:pt x="935" y="11918"/>
                    <a:pt x="668" y="11284"/>
                  </a:cubicBezTo>
                  <a:cubicBezTo>
                    <a:pt x="568" y="11018"/>
                    <a:pt x="468" y="10717"/>
                    <a:pt x="434" y="10384"/>
                  </a:cubicBezTo>
                  <a:cubicBezTo>
                    <a:pt x="401" y="10050"/>
                    <a:pt x="468" y="9683"/>
                    <a:pt x="568" y="9350"/>
                  </a:cubicBezTo>
                  <a:cubicBezTo>
                    <a:pt x="768" y="8583"/>
                    <a:pt x="1101" y="7849"/>
                    <a:pt x="1335" y="7081"/>
                  </a:cubicBezTo>
                  <a:cubicBezTo>
                    <a:pt x="1635" y="6348"/>
                    <a:pt x="1902" y="5547"/>
                    <a:pt x="2169" y="4780"/>
                  </a:cubicBezTo>
                  <a:lnTo>
                    <a:pt x="3803" y="210"/>
                  </a:lnTo>
                  <a:cubicBezTo>
                    <a:pt x="3865" y="86"/>
                    <a:pt x="3736" y="1"/>
                    <a:pt x="3612" y="1"/>
                  </a:cubicBezTo>
                  <a:close/>
                </a:path>
              </a:pathLst>
            </a:custGeom>
            <a:solidFill>
              <a:srgbClr val="000000">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42"/>
            <p:cNvSpPr/>
            <p:nvPr/>
          </p:nvSpPr>
          <p:spPr>
            <a:xfrm>
              <a:off x="3459300" y="1381200"/>
              <a:ext cx="349550" cy="888025"/>
            </a:xfrm>
            <a:custGeom>
              <a:avLst/>
              <a:gdLst/>
              <a:ahLst/>
              <a:cxnLst/>
              <a:rect l="l" t="t" r="r" b="b"/>
              <a:pathLst>
                <a:path w="13982" h="35521" extrusionOk="0">
                  <a:moveTo>
                    <a:pt x="2065" y="0"/>
                  </a:moveTo>
                  <a:cubicBezTo>
                    <a:pt x="1988" y="0"/>
                    <a:pt x="1916" y="46"/>
                    <a:pt x="1902" y="143"/>
                  </a:cubicBezTo>
                  <a:cubicBezTo>
                    <a:pt x="1135" y="5981"/>
                    <a:pt x="401" y="11852"/>
                    <a:pt x="134" y="17789"/>
                  </a:cubicBezTo>
                  <a:cubicBezTo>
                    <a:pt x="1" y="20458"/>
                    <a:pt x="68" y="23160"/>
                    <a:pt x="1168" y="25661"/>
                  </a:cubicBezTo>
                  <a:cubicBezTo>
                    <a:pt x="2136" y="27830"/>
                    <a:pt x="3804" y="29631"/>
                    <a:pt x="5638" y="31099"/>
                  </a:cubicBezTo>
                  <a:cubicBezTo>
                    <a:pt x="8073" y="32967"/>
                    <a:pt x="10842" y="34268"/>
                    <a:pt x="13611" y="35502"/>
                  </a:cubicBezTo>
                  <a:cubicBezTo>
                    <a:pt x="13640" y="35515"/>
                    <a:pt x="13669" y="35520"/>
                    <a:pt x="13696" y="35520"/>
                  </a:cubicBezTo>
                  <a:cubicBezTo>
                    <a:pt x="13880" y="35520"/>
                    <a:pt x="13981" y="35251"/>
                    <a:pt x="13777" y="35135"/>
                  </a:cubicBezTo>
                  <a:cubicBezTo>
                    <a:pt x="9274" y="33033"/>
                    <a:pt x="4304" y="30765"/>
                    <a:pt x="1835" y="26162"/>
                  </a:cubicBezTo>
                  <a:cubicBezTo>
                    <a:pt x="568" y="23827"/>
                    <a:pt x="401" y="21158"/>
                    <a:pt x="468" y="18523"/>
                  </a:cubicBezTo>
                  <a:cubicBezTo>
                    <a:pt x="535" y="15654"/>
                    <a:pt x="801" y="12786"/>
                    <a:pt x="1102" y="9917"/>
                  </a:cubicBezTo>
                  <a:cubicBezTo>
                    <a:pt x="1435" y="6681"/>
                    <a:pt x="1835" y="3446"/>
                    <a:pt x="2269" y="243"/>
                  </a:cubicBezTo>
                  <a:cubicBezTo>
                    <a:pt x="2289" y="88"/>
                    <a:pt x="2172" y="0"/>
                    <a:pt x="2065" y="0"/>
                  </a:cubicBezTo>
                  <a:close/>
                </a:path>
              </a:pathLst>
            </a:custGeom>
            <a:solidFill>
              <a:srgbClr val="000000">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42"/>
            <p:cNvSpPr/>
            <p:nvPr/>
          </p:nvSpPr>
          <p:spPr>
            <a:xfrm>
              <a:off x="4273425" y="2038750"/>
              <a:ext cx="50000" cy="141000"/>
            </a:xfrm>
            <a:custGeom>
              <a:avLst/>
              <a:gdLst/>
              <a:ahLst/>
              <a:cxnLst/>
              <a:rect l="l" t="t" r="r" b="b"/>
              <a:pathLst>
                <a:path w="2000" h="5640" extrusionOk="0">
                  <a:moveTo>
                    <a:pt x="1768" y="1"/>
                  </a:moveTo>
                  <a:cubicBezTo>
                    <a:pt x="1686" y="1"/>
                    <a:pt x="1608" y="48"/>
                    <a:pt x="1594" y="160"/>
                  </a:cubicBezTo>
                  <a:cubicBezTo>
                    <a:pt x="1093" y="1895"/>
                    <a:pt x="559" y="3663"/>
                    <a:pt x="59" y="5397"/>
                  </a:cubicBezTo>
                  <a:cubicBezTo>
                    <a:pt x="1" y="5552"/>
                    <a:pt x="112" y="5640"/>
                    <a:pt x="228" y="5640"/>
                  </a:cubicBezTo>
                  <a:cubicBezTo>
                    <a:pt x="312" y="5640"/>
                    <a:pt x="398" y="5595"/>
                    <a:pt x="426" y="5497"/>
                  </a:cubicBezTo>
                  <a:cubicBezTo>
                    <a:pt x="926" y="3729"/>
                    <a:pt x="1460" y="1995"/>
                    <a:pt x="1960" y="227"/>
                  </a:cubicBezTo>
                  <a:cubicBezTo>
                    <a:pt x="1999" y="91"/>
                    <a:pt x="1881" y="1"/>
                    <a:pt x="1768" y="1"/>
                  </a:cubicBezTo>
                  <a:close/>
                </a:path>
              </a:pathLst>
            </a:custGeom>
            <a:solidFill>
              <a:srgbClr val="000000">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42"/>
            <p:cNvSpPr/>
            <p:nvPr/>
          </p:nvSpPr>
          <p:spPr>
            <a:xfrm>
              <a:off x="4324925" y="2066100"/>
              <a:ext cx="15025" cy="89150"/>
            </a:xfrm>
            <a:custGeom>
              <a:avLst/>
              <a:gdLst/>
              <a:ahLst/>
              <a:cxnLst/>
              <a:rect l="l" t="t" r="r" b="b"/>
              <a:pathLst>
                <a:path w="601" h="3566" extrusionOk="0">
                  <a:moveTo>
                    <a:pt x="422" y="0"/>
                  </a:moveTo>
                  <a:cubicBezTo>
                    <a:pt x="326" y="0"/>
                    <a:pt x="217" y="67"/>
                    <a:pt x="201" y="200"/>
                  </a:cubicBezTo>
                  <a:cubicBezTo>
                    <a:pt x="134" y="1268"/>
                    <a:pt x="67" y="2302"/>
                    <a:pt x="1" y="3402"/>
                  </a:cubicBezTo>
                  <a:cubicBezTo>
                    <a:pt x="1" y="3515"/>
                    <a:pt x="85" y="3565"/>
                    <a:pt x="173" y="3565"/>
                  </a:cubicBezTo>
                  <a:cubicBezTo>
                    <a:pt x="269" y="3565"/>
                    <a:pt x="367" y="3506"/>
                    <a:pt x="367" y="3402"/>
                  </a:cubicBezTo>
                  <a:cubicBezTo>
                    <a:pt x="434" y="2302"/>
                    <a:pt x="501" y="1268"/>
                    <a:pt x="568" y="200"/>
                  </a:cubicBezTo>
                  <a:cubicBezTo>
                    <a:pt x="601" y="67"/>
                    <a:pt x="518" y="0"/>
                    <a:pt x="422" y="0"/>
                  </a:cubicBezTo>
                  <a:close/>
                </a:path>
              </a:pathLst>
            </a:custGeom>
            <a:solidFill>
              <a:srgbClr val="000000">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42"/>
            <p:cNvSpPr/>
            <p:nvPr/>
          </p:nvSpPr>
          <p:spPr>
            <a:xfrm>
              <a:off x="3730625" y="1318825"/>
              <a:ext cx="200500" cy="181275"/>
            </a:xfrm>
            <a:custGeom>
              <a:avLst/>
              <a:gdLst/>
              <a:ahLst/>
              <a:cxnLst/>
              <a:rect l="l" t="t" r="r" b="b"/>
              <a:pathLst>
                <a:path w="8020" h="7251" extrusionOk="0">
                  <a:moveTo>
                    <a:pt x="293" y="1"/>
                  </a:moveTo>
                  <a:cubicBezTo>
                    <a:pt x="81" y="1"/>
                    <a:pt x="0" y="339"/>
                    <a:pt x="256" y="403"/>
                  </a:cubicBezTo>
                  <a:cubicBezTo>
                    <a:pt x="2958" y="837"/>
                    <a:pt x="5393" y="2605"/>
                    <a:pt x="6760" y="4973"/>
                  </a:cubicBezTo>
                  <a:cubicBezTo>
                    <a:pt x="7127" y="5640"/>
                    <a:pt x="7428" y="6341"/>
                    <a:pt x="7628" y="7108"/>
                  </a:cubicBezTo>
                  <a:cubicBezTo>
                    <a:pt x="7642" y="7206"/>
                    <a:pt x="7720" y="7251"/>
                    <a:pt x="7799" y="7251"/>
                  </a:cubicBezTo>
                  <a:cubicBezTo>
                    <a:pt x="7908" y="7251"/>
                    <a:pt x="8019" y="7163"/>
                    <a:pt x="7961" y="7008"/>
                  </a:cubicBezTo>
                  <a:cubicBezTo>
                    <a:pt x="7227" y="4273"/>
                    <a:pt x="5159" y="1938"/>
                    <a:pt x="2624" y="737"/>
                  </a:cubicBezTo>
                  <a:cubicBezTo>
                    <a:pt x="1890" y="403"/>
                    <a:pt x="1123" y="136"/>
                    <a:pt x="322" y="3"/>
                  </a:cubicBezTo>
                  <a:cubicBezTo>
                    <a:pt x="312" y="2"/>
                    <a:pt x="302" y="1"/>
                    <a:pt x="293" y="1"/>
                  </a:cubicBezTo>
                  <a:close/>
                </a:path>
              </a:pathLst>
            </a:custGeom>
            <a:solidFill>
              <a:srgbClr val="000000">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42"/>
            <p:cNvSpPr/>
            <p:nvPr/>
          </p:nvSpPr>
          <p:spPr>
            <a:xfrm>
              <a:off x="3056850" y="2328850"/>
              <a:ext cx="438800" cy="425025"/>
            </a:xfrm>
            <a:custGeom>
              <a:avLst/>
              <a:gdLst/>
              <a:ahLst/>
              <a:cxnLst/>
              <a:rect l="l" t="t" r="r" b="b"/>
              <a:pathLst>
                <a:path w="17552" h="17001" extrusionOk="0">
                  <a:moveTo>
                    <a:pt x="241" y="0"/>
                  </a:moveTo>
                  <a:cubicBezTo>
                    <a:pt x="130" y="0"/>
                    <a:pt x="0" y="101"/>
                    <a:pt x="21" y="264"/>
                  </a:cubicBezTo>
                  <a:cubicBezTo>
                    <a:pt x="721" y="3200"/>
                    <a:pt x="2522" y="5702"/>
                    <a:pt x="4657" y="7736"/>
                  </a:cubicBezTo>
                  <a:cubicBezTo>
                    <a:pt x="6992" y="9971"/>
                    <a:pt x="9761" y="11739"/>
                    <a:pt x="12496" y="13541"/>
                  </a:cubicBezTo>
                  <a:cubicBezTo>
                    <a:pt x="14097" y="14608"/>
                    <a:pt x="15699" y="15709"/>
                    <a:pt x="17200" y="16943"/>
                  </a:cubicBezTo>
                  <a:cubicBezTo>
                    <a:pt x="17232" y="16983"/>
                    <a:pt x="17272" y="17000"/>
                    <a:pt x="17312" y="17000"/>
                  </a:cubicBezTo>
                  <a:cubicBezTo>
                    <a:pt x="17435" y="17000"/>
                    <a:pt x="17551" y="16836"/>
                    <a:pt x="17400" y="16709"/>
                  </a:cubicBezTo>
                  <a:cubicBezTo>
                    <a:pt x="14831" y="14541"/>
                    <a:pt x="11929" y="12807"/>
                    <a:pt x="9194" y="10905"/>
                  </a:cubicBezTo>
                  <a:cubicBezTo>
                    <a:pt x="6692" y="9137"/>
                    <a:pt x="4224" y="7203"/>
                    <a:pt x="2489" y="4634"/>
                  </a:cubicBezTo>
                  <a:cubicBezTo>
                    <a:pt x="1522" y="3267"/>
                    <a:pt x="755" y="1765"/>
                    <a:pt x="388" y="131"/>
                  </a:cubicBezTo>
                  <a:cubicBezTo>
                    <a:pt x="375" y="40"/>
                    <a:pt x="312" y="0"/>
                    <a:pt x="241" y="0"/>
                  </a:cubicBezTo>
                  <a:close/>
                </a:path>
              </a:pathLst>
            </a:custGeom>
            <a:solidFill>
              <a:srgbClr val="000000">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42"/>
            <p:cNvSpPr/>
            <p:nvPr/>
          </p:nvSpPr>
          <p:spPr>
            <a:xfrm>
              <a:off x="3338475" y="2567625"/>
              <a:ext cx="206150" cy="131650"/>
            </a:xfrm>
            <a:custGeom>
              <a:avLst/>
              <a:gdLst/>
              <a:ahLst/>
              <a:cxnLst/>
              <a:rect l="l" t="t" r="r" b="b"/>
              <a:pathLst>
                <a:path w="8246" h="5266" extrusionOk="0">
                  <a:moveTo>
                    <a:pt x="278" y="1"/>
                  </a:moveTo>
                  <a:cubicBezTo>
                    <a:pt x="134" y="1"/>
                    <a:pt x="0" y="198"/>
                    <a:pt x="130" y="354"/>
                  </a:cubicBezTo>
                  <a:cubicBezTo>
                    <a:pt x="2165" y="2689"/>
                    <a:pt x="4934" y="4423"/>
                    <a:pt x="7936" y="5257"/>
                  </a:cubicBezTo>
                  <a:cubicBezTo>
                    <a:pt x="7957" y="5263"/>
                    <a:pt x="7977" y="5266"/>
                    <a:pt x="7995" y="5266"/>
                  </a:cubicBezTo>
                  <a:cubicBezTo>
                    <a:pt x="8185" y="5266"/>
                    <a:pt x="8246" y="4981"/>
                    <a:pt x="8003" y="4890"/>
                  </a:cubicBezTo>
                  <a:cubicBezTo>
                    <a:pt x="5067" y="4056"/>
                    <a:pt x="2399" y="2355"/>
                    <a:pt x="397" y="53"/>
                  </a:cubicBezTo>
                  <a:cubicBezTo>
                    <a:pt x="361" y="17"/>
                    <a:pt x="319" y="1"/>
                    <a:pt x="278" y="1"/>
                  </a:cubicBezTo>
                  <a:close/>
                </a:path>
              </a:pathLst>
            </a:custGeom>
            <a:solidFill>
              <a:srgbClr val="000000">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42"/>
            <p:cNvSpPr/>
            <p:nvPr/>
          </p:nvSpPr>
          <p:spPr>
            <a:xfrm>
              <a:off x="5017750" y="1797900"/>
              <a:ext cx="187975" cy="217150"/>
            </a:xfrm>
            <a:custGeom>
              <a:avLst/>
              <a:gdLst/>
              <a:ahLst/>
              <a:cxnLst/>
              <a:rect l="l" t="t" r="r" b="b"/>
              <a:pathLst>
                <a:path w="7519" h="8686" extrusionOk="0">
                  <a:moveTo>
                    <a:pt x="4393" y="0"/>
                  </a:moveTo>
                  <a:cubicBezTo>
                    <a:pt x="4366" y="0"/>
                    <a:pt x="4338" y="6"/>
                    <a:pt x="4310" y="20"/>
                  </a:cubicBezTo>
                  <a:cubicBezTo>
                    <a:pt x="3043" y="788"/>
                    <a:pt x="1809" y="1555"/>
                    <a:pt x="608" y="2322"/>
                  </a:cubicBezTo>
                  <a:cubicBezTo>
                    <a:pt x="541" y="2155"/>
                    <a:pt x="474" y="1988"/>
                    <a:pt x="441" y="1855"/>
                  </a:cubicBezTo>
                  <a:cubicBezTo>
                    <a:pt x="402" y="1776"/>
                    <a:pt x="321" y="1739"/>
                    <a:pt x="241" y="1739"/>
                  </a:cubicBezTo>
                  <a:cubicBezTo>
                    <a:pt x="119" y="1739"/>
                    <a:pt x="0" y="1827"/>
                    <a:pt x="41" y="1988"/>
                  </a:cubicBezTo>
                  <a:cubicBezTo>
                    <a:pt x="441" y="2856"/>
                    <a:pt x="674" y="3790"/>
                    <a:pt x="841" y="4757"/>
                  </a:cubicBezTo>
                  <a:cubicBezTo>
                    <a:pt x="808" y="4824"/>
                    <a:pt x="808" y="4924"/>
                    <a:pt x="875" y="4991"/>
                  </a:cubicBezTo>
                  <a:cubicBezTo>
                    <a:pt x="1041" y="6125"/>
                    <a:pt x="1141" y="7292"/>
                    <a:pt x="1008" y="8460"/>
                  </a:cubicBezTo>
                  <a:cubicBezTo>
                    <a:pt x="989" y="8595"/>
                    <a:pt x="1104" y="8686"/>
                    <a:pt x="1211" y="8686"/>
                  </a:cubicBezTo>
                  <a:cubicBezTo>
                    <a:pt x="1288" y="8686"/>
                    <a:pt x="1361" y="8638"/>
                    <a:pt x="1375" y="8526"/>
                  </a:cubicBezTo>
                  <a:cubicBezTo>
                    <a:pt x="1442" y="8160"/>
                    <a:pt x="1442" y="7759"/>
                    <a:pt x="1442" y="7359"/>
                  </a:cubicBezTo>
                  <a:lnTo>
                    <a:pt x="1475" y="7359"/>
                  </a:lnTo>
                  <a:cubicBezTo>
                    <a:pt x="1675" y="7226"/>
                    <a:pt x="1875" y="7159"/>
                    <a:pt x="2042" y="7025"/>
                  </a:cubicBezTo>
                  <a:cubicBezTo>
                    <a:pt x="2142" y="6992"/>
                    <a:pt x="2176" y="6859"/>
                    <a:pt x="2109" y="6792"/>
                  </a:cubicBezTo>
                  <a:cubicBezTo>
                    <a:pt x="2070" y="6734"/>
                    <a:pt x="2020" y="6698"/>
                    <a:pt x="1965" y="6698"/>
                  </a:cubicBezTo>
                  <a:cubicBezTo>
                    <a:pt x="1926" y="6698"/>
                    <a:pt x="1884" y="6717"/>
                    <a:pt x="1842" y="6759"/>
                  </a:cubicBezTo>
                  <a:cubicBezTo>
                    <a:pt x="1709" y="6825"/>
                    <a:pt x="1542" y="6925"/>
                    <a:pt x="1442" y="6992"/>
                  </a:cubicBezTo>
                  <a:cubicBezTo>
                    <a:pt x="1442" y="6325"/>
                    <a:pt x="1342" y="5658"/>
                    <a:pt x="1275" y="4991"/>
                  </a:cubicBezTo>
                  <a:cubicBezTo>
                    <a:pt x="3310" y="3823"/>
                    <a:pt x="5311" y="2689"/>
                    <a:pt x="7346" y="1521"/>
                  </a:cubicBezTo>
                  <a:cubicBezTo>
                    <a:pt x="7519" y="1349"/>
                    <a:pt x="7393" y="1101"/>
                    <a:pt x="7227" y="1101"/>
                  </a:cubicBezTo>
                  <a:cubicBezTo>
                    <a:pt x="7200" y="1101"/>
                    <a:pt x="7173" y="1107"/>
                    <a:pt x="7146" y="1121"/>
                  </a:cubicBezTo>
                  <a:cubicBezTo>
                    <a:pt x="5144" y="2255"/>
                    <a:pt x="3176" y="3356"/>
                    <a:pt x="1175" y="4490"/>
                  </a:cubicBezTo>
                  <a:cubicBezTo>
                    <a:pt x="1041" y="3856"/>
                    <a:pt x="875" y="3289"/>
                    <a:pt x="708" y="2689"/>
                  </a:cubicBezTo>
                  <a:cubicBezTo>
                    <a:pt x="1975" y="1888"/>
                    <a:pt x="3276" y="1154"/>
                    <a:pt x="4511" y="354"/>
                  </a:cubicBezTo>
                  <a:cubicBezTo>
                    <a:pt x="4683" y="239"/>
                    <a:pt x="4558" y="0"/>
                    <a:pt x="4393" y="0"/>
                  </a:cubicBezTo>
                  <a:close/>
                </a:path>
              </a:pathLst>
            </a:custGeom>
            <a:solidFill>
              <a:srgbClr val="E5A0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42"/>
            <p:cNvSpPr/>
            <p:nvPr/>
          </p:nvSpPr>
          <p:spPr>
            <a:xfrm>
              <a:off x="4884800" y="1898175"/>
              <a:ext cx="66075" cy="153225"/>
            </a:xfrm>
            <a:custGeom>
              <a:avLst/>
              <a:gdLst/>
              <a:ahLst/>
              <a:cxnLst/>
              <a:rect l="l" t="t" r="r" b="b"/>
              <a:pathLst>
                <a:path w="2643" h="6129" extrusionOk="0">
                  <a:moveTo>
                    <a:pt x="2446" y="0"/>
                  </a:moveTo>
                  <a:cubicBezTo>
                    <a:pt x="2374" y="0"/>
                    <a:pt x="2304" y="45"/>
                    <a:pt x="2290" y="146"/>
                  </a:cubicBezTo>
                  <a:cubicBezTo>
                    <a:pt x="1990" y="2180"/>
                    <a:pt x="1256" y="4149"/>
                    <a:pt x="88" y="5850"/>
                  </a:cubicBezTo>
                  <a:cubicBezTo>
                    <a:pt x="0" y="6004"/>
                    <a:pt x="116" y="6129"/>
                    <a:pt x="243" y="6129"/>
                  </a:cubicBezTo>
                  <a:cubicBezTo>
                    <a:pt x="308" y="6129"/>
                    <a:pt x="377" y="6096"/>
                    <a:pt x="422" y="6017"/>
                  </a:cubicBezTo>
                  <a:cubicBezTo>
                    <a:pt x="1589" y="4282"/>
                    <a:pt x="2323" y="2281"/>
                    <a:pt x="2623" y="212"/>
                  </a:cubicBezTo>
                  <a:cubicBezTo>
                    <a:pt x="2642" y="79"/>
                    <a:pt x="2542" y="0"/>
                    <a:pt x="2446" y="0"/>
                  </a:cubicBezTo>
                  <a:close/>
                </a:path>
              </a:pathLst>
            </a:custGeom>
            <a:solidFill>
              <a:srgbClr val="E5A0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42"/>
            <p:cNvSpPr/>
            <p:nvPr/>
          </p:nvSpPr>
          <p:spPr>
            <a:xfrm>
              <a:off x="4210850" y="2496650"/>
              <a:ext cx="49650" cy="57900"/>
            </a:xfrm>
            <a:custGeom>
              <a:avLst/>
              <a:gdLst/>
              <a:ahLst/>
              <a:cxnLst/>
              <a:rect l="l" t="t" r="r" b="b"/>
              <a:pathLst>
                <a:path w="1986" h="2316" extrusionOk="0">
                  <a:moveTo>
                    <a:pt x="1729" y="0"/>
                  </a:moveTo>
                  <a:cubicBezTo>
                    <a:pt x="1667" y="0"/>
                    <a:pt x="1604" y="27"/>
                    <a:pt x="1561" y="90"/>
                  </a:cubicBezTo>
                  <a:cubicBezTo>
                    <a:pt x="1194" y="824"/>
                    <a:pt x="727" y="1491"/>
                    <a:pt x="127" y="2025"/>
                  </a:cubicBezTo>
                  <a:cubicBezTo>
                    <a:pt x="1" y="2151"/>
                    <a:pt x="123" y="2316"/>
                    <a:pt x="277" y="2316"/>
                  </a:cubicBezTo>
                  <a:cubicBezTo>
                    <a:pt x="326" y="2316"/>
                    <a:pt x="379" y="2299"/>
                    <a:pt x="427" y="2259"/>
                  </a:cubicBezTo>
                  <a:cubicBezTo>
                    <a:pt x="1028" y="1692"/>
                    <a:pt x="1528" y="991"/>
                    <a:pt x="1895" y="257"/>
                  </a:cubicBezTo>
                  <a:cubicBezTo>
                    <a:pt x="1986" y="121"/>
                    <a:pt x="1860" y="0"/>
                    <a:pt x="1729" y="0"/>
                  </a:cubicBezTo>
                  <a:close/>
                </a:path>
              </a:pathLst>
            </a:custGeom>
            <a:solidFill>
              <a:srgbClr val="E5A0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42"/>
            <p:cNvSpPr/>
            <p:nvPr/>
          </p:nvSpPr>
          <p:spPr>
            <a:xfrm>
              <a:off x="4252475" y="2514425"/>
              <a:ext cx="66350" cy="67000"/>
            </a:xfrm>
            <a:custGeom>
              <a:avLst/>
              <a:gdLst/>
              <a:ahLst/>
              <a:cxnLst/>
              <a:rect l="l" t="t" r="r" b="b"/>
              <a:pathLst>
                <a:path w="2654" h="2680" extrusionOk="0">
                  <a:moveTo>
                    <a:pt x="2396" y="1"/>
                  </a:moveTo>
                  <a:cubicBezTo>
                    <a:pt x="2330" y="1"/>
                    <a:pt x="2265" y="34"/>
                    <a:pt x="2231" y="113"/>
                  </a:cubicBezTo>
                  <a:cubicBezTo>
                    <a:pt x="1731" y="981"/>
                    <a:pt x="1064" y="1781"/>
                    <a:pt x="197" y="2315"/>
                  </a:cubicBezTo>
                  <a:cubicBezTo>
                    <a:pt x="1" y="2427"/>
                    <a:pt x="133" y="2679"/>
                    <a:pt x="299" y="2679"/>
                  </a:cubicBezTo>
                  <a:cubicBezTo>
                    <a:pt x="331" y="2679"/>
                    <a:pt x="364" y="2670"/>
                    <a:pt x="397" y="2648"/>
                  </a:cubicBezTo>
                  <a:cubicBezTo>
                    <a:pt x="1297" y="2015"/>
                    <a:pt x="2065" y="1214"/>
                    <a:pt x="2565" y="280"/>
                  </a:cubicBezTo>
                  <a:cubicBezTo>
                    <a:pt x="2653" y="126"/>
                    <a:pt x="2523" y="1"/>
                    <a:pt x="2396" y="1"/>
                  </a:cubicBezTo>
                  <a:close/>
                </a:path>
              </a:pathLst>
            </a:custGeom>
            <a:solidFill>
              <a:srgbClr val="E5A0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42"/>
            <p:cNvSpPr/>
            <p:nvPr/>
          </p:nvSpPr>
          <p:spPr>
            <a:xfrm>
              <a:off x="4309175" y="2540300"/>
              <a:ext cx="46275" cy="75025"/>
            </a:xfrm>
            <a:custGeom>
              <a:avLst/>
              <a:gdLst/>
              <a:ahLst/>
              <a:cxnLst/>
              <a:rect l="l" t="t" r="r" b="b"/>
              <a:pathLst>
                <a:path w="1851" h="3001" extrusionOk="0">
                  <a:moveTo>
                    <a:pt x="1634" y="0"/>
                  </a:moveTo>
                  <a:cubicBezTo>
                    <a:pt x="1555" y="0"/>
                    <a:pt x="1479" y="45"/>
                    <a:pt x="1464" y="146"/>
                  </a:cubicBezTo>
                  <a:cubicBezTo>
                    <a:pt x="1264" y="1113"/>
                    <a:pt x="797" y="1980"/>
                    <a:pt x="130" y="2681"/>
                  </a:cubicBezTo>
                  <a:cubicBezTo>
                    <a:pt x="1" y="2810"/>
                    <a:pt x="153" y="3001"/>
                    <a:pt x="306" y="3001"/>
                  </a:cubicBezTo>
                  <a:cubicBezTo>
                    <a:pt x="349" y="3001"/>
                    <a:pt x="393" y="2985"/>
                    <a:pt x="430" y="2948"/>
                  </a:cubicBezTo>
                  <a:cubicBezTo>
                    <a:pt x="1131" y="2180"/>
                    <a:pt x="1631" y="1246"/>
                    <a:pt x="1831" y="212"/>
                  </a:cubicBezTo>
                  <a:cubicBezTo>
                    <a:pt x="1850" y="79"/>
                    <a:pt x="1739" y="0"/>
                    <a:pt x="1634" y="0"/>
                  </a:cubicBezTo>
                  <a:close/>
                </a:path>
              </a:pathLst>
            </a:custGeom>
            <a:solidFill>
              <a:srgbClr val="E5A0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42"/>
            <p:cNvSpPr/>
            <p:nvPr/>
          </p:nvSpPr>
          <p:spPr>
            <a:xfrm>
              <a:off x="3859600" y="774225"/>
              <a:ext cx="607950" cy="453800"/>
            </a:xfrm>
            <a:custGeom>
              <a:avLst/>
              <a:gdLst/>
              <a:ahLst/>
              <a:cxnLst/>
              <a:rect l="l" t="t" r="r" b="b"/>
              <a:pathLst>
                <a:path w="24318" h="18152" extrusionOk="0">
                  <a:moveTo>
                    <a:pt x="9859" y="0"/>
                  </a:moveTo>
                  <a:cubicBezTo>
                    <a:pt x="8833" y="0"/>
                    <a:pt x="7828" y="177"/>
                    <a:pt x="6905" y="638"/>
                  </a:cubicBezTo>
                  <a:cubicBezTo>
                    <a:pt x="5304" y="1439"/>
                    <a:pt x="4237" y="3040"/>
                    <a:pt x="3936" y="4775"/>
                  </a:cubicBezTo>
                  <a:cubicBezTo>
                    <a:pt x="3870" y="4908"/>
                    <a:pt x="3870" y="5042"/>
                    <a:pt x="3803" y="5142"/>
                  </a:cubicBezTo>
                  <a:cubicBezTo>
                    <a:pt x="3736" y="5275"/>
                    <a:pt x="3603" y="5308"/>
                    <a:pt x="3469" y="5409"/>
                  </a:cubicBezTo>
                  <a:cubicBezTo>
                    <a:pt x="1968" y="6142"/>
                    <a:pt x="834" y="7643"/>
                    <a:pt x="434" y="9278"/>
                  </a:cubicBezTo>
                  <a:cubicBezTo>
                    <a:pt x="0" y="10912"/>
                    <a:pt x="300" y="12714"/>
                    <a:pt x="1101" y="14215"/>
                  </a:cubicBezTo>
                  <a:cubicBezTo>
                    <a:pt x="1835" y="15583"/>
                    <a:pt x="3002" y="16717"/>
                    <a:pt x="3469" y="18151"/>
                  </a:cubicBezTo>
                  <a:cubicBezTo>
                    <a:pt x="4270" y="18151"/>
                    <a:pt x="5104" y="18118"/>
                    <a:pt x="5904" y="17817"/>
                  </a:cubicBezTo>
                  <a:cubicBezTo>
                    <a:pt x="6538" y="17617"/>
                    <a:pt x="7139" y="17184"/>
                    <a:pt x="7439" y="16550"/>
                  </a:cubicBezTo>
                  <a:cubicBezTo>
                    <a:pt x="7305" y="15949"/>
                    <a:pt x="7272" y="15416"/>
                    <a:pt x="7272" y="14849"/>
                  </a:cubicBezTo>
                  <a:cubicBezTo>
                    <a:pt x="7305" y="13548"/>
                    <a:pt x="7672" y="12147"/>
                    <a:pt x="8740" y="11413"/>
                  </a:cubicBezTo>
                  <a:cubicBezTo>
                    <a:pt x="8973" y="11246"/>
                    <a:pt x="9274" y="11079"/>
                    <a:pt x="9574" y="11046"/>
                  </a:cubicBezTo>
                  <a:cubicBezTo>
                    <a:pt x="9625" y="11042"/>
                    <a:pt x="9676" y="11040"/>
                    <a:pt x="9728" y="11040"/>
                  </a:cubicBezTo>
                  <a:cubicBezTo>
                    <a:pt x="10083" y="11040"/>
                    <a:pt x="10454" y="11138"/>
                    <a:pt x="10775" y="11313"/>
                  </a:cubicBezTo>
                  <a:cubicBezTo>
                    <a:pt x="11142" y="11546"/>
                    <a:pt x="11442" y="11846"/>
                    <a:pt x="11742" y="12113"/>
                  </a:cubicBezTo>
                  <a:lnTo>
                    <a:pt x="11842" y="12080"/>
                  </a:lnTo>
                  <a:cubicBezTo>
                    <a:pt x="12576" y="11013"/>
                    <a:pt x="12643" y="9612"/>
                    <a:pt x="13477" y="8678"/>
                  </a:cubicBezTo>
                  <a:cubicBezTo>
                    <a:pt x="14177" y="7844"/>
                    <a:pt x="15311" y="7443"/>
                    <a:pt x="16379" y="7410"/>
                  </a:cubicBezTo>
                  <a:cubicBezTo>
                    <a:pt x="16460" y="7408"/>
                    <a:pt x="16542" y="7406"/>
                    <a:pt x="16623" y="7406"/>
                  </a:cubicBezTo>
                  <a:cubicBezTo>
                    <a:pt x="17633" y="7406"/>
                    <a:pt x="18595" y="7592"/>
                    <a:pt x="19614" y="7777"/>
                  </a:cubicBezTo>
                  <a:cubicBezTo>
                    <a:pt x="19944" y="7859"/>
                    <a:pt x="20296" y="7919"/>
                    <a:pt x="20633" y="7919"/>
                  </a:cubicBezTo>
                  <a:cubicBezTo>
                    <a:pt x="20706" y="7919"/>
                    <a:pt x="20778" y="7916"/>
                    <a:pt x="20848" y="7910"/>
                  </a:cubicBezTo>
                  <a:cubicBezTo>
                    <a:pt x="21249" y="7877"/>
                    <a:pt x="21616" y="7777"/>
                    <a:pt x="21949" y="7610"/>
                  </a:cubicBezTo>
                  <a:cubicBezTo>
                    <a:pt x="22983" y="7110"/>
                    <a:pt x="23784" y="6076"/>
                    <a:pt x="24017" y="5042"/>
                  </a:cubicBezTo>
                  <a:cubicBezTo>
                    <a:pt x="24284" y="4274"/>
                    <a:pt x="24318" y="3407"/>
                    <a:pt x="23851" y="2773"/>
                  </a:cubicBezTo>
                  <a:cubicBezTo>
                    <a:pt x="23417" y="2206"/>
                    <a:pt x="22650" y="2039"/>
                    <a:pt x="21949" y="1939"/>
                  </a:cubicBezTo>
                  <a:cubicBezTo>
                    <a:pt x="20982" y="1873"/>
                    <a:pt x="20081" y="1906"/>
                    <a:pt x="19114" y="1873"/>
                  </a:cubicBezTo>
                  <a:cubicBezTo>
                    <a:pt x="17012" y="1739"/>
                    <a:pt x="15078" y="939"/>
                    <a:pt x="13010" y="438"/>
                  </a:cubicBezTo>
                  <a:cubicBezTo>
                    <a:pt x="11980" y="185"/>
                    <a:pt x="10909" y="0"/>
                    <a:pt x="985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42"/>
            <p:cNvSpPr/>
            <p:nvPr/>
          </p:nvSpPr>
          <p:spPr>
            <a:xfrm>
              <a:off x="3942975" y="959375"/>
              <a:ext cx="513725" cy="591375"/>
            </a:xfrm>
            <a:custGeom>
              <a:avLst/>
              <a:gdLst/>
              <a:ahLst/>
              <a:cxnLst/>
              <a:rect l="l" t="t" r="r" b="b"/>
              <a:pathLst>
                <a:path w="20549" h="23655" extrusionOk="0">
                  <a:moveTo>
                    <a:pt x="13353" y="1"/>
                  </a:moveTo>
                  <a:cubicBezTo>
                    <a:pt x="13283" y="1"/>
                    <a:pt x="13213" y="2"/>
                    <a:pt x="13144" y="4"/>
                  </a:cubicBezTo>
                  <a:cubicBezTo>
                    <a:pt x="12043" y="37"/>
                    <a:pt x="10942" y="438"/>
                    <a:pt x="10208" y="1272"/>
                  </a:cubicBezTo>
                  <a:cubicBezTo>
                    <a:pt x="9374" y="2206"/>
                    <a:pt x="9308" y="3640"/>
                    <a:pt x="8607" y="4674"/>
                  </a:cubicBezTo>
                  <a:lnTo>
                    <a:pt x="8474" y="4707"/>
                  </a:lnTo>
                  <a:cubicBezTo>
                    <a:pt x="8173" y="4440"/>
                    <a:pt x="7873" y="4140"/>
                    <a:pt x="7506" y="3940"/>
                  </a:cubicBezTo>
                  <a:cubicBezTo>
                    <a:pt x="7185" y="3736"/>
                    <a:pt x="6813" y="3634"/>
                    <a:pt x="6457" y="3634"/>
                  </a:cubicBezTo>
                  <a:cubicBezTo>
                    <a:pt x="6406" y="3634"/>
                    <a:pt x="6356" y="3636"/>
                    <a:pt x="6305" y="3640"/>
                  </a:cubicBezTo>
                  <a:cubicBezTo>
                    <a:pt x="6005" y="3673"/>
                    <a:pt x="5705" y="3840"/>
                    <a:pt x="5472" y="4007"/>
                  </a:cubicBezTo>
                  <a:cubicBezTo>
                    <a:pt x="4437" y="4807"/>
                    <a:pt x="4037" y="6142"/>
                    <a:pt x="4004" y="7443"/>
                  </a:cubicBezTo>
                  <a:cubicBezTo>
                    <a:pt x="3970" y="8010"/>
                    <a:pt x="4037" y="8610"/>
                    <a:pt x="4171" y="9144"/>
                  </a:cubicBezTo>
                  <a:cubicBezTo>
                    <a:pt x="3870" y="9711"/>
                    <a:pt x="3270" y="10178"/>
                    <a:pt x="2636" y="10445"/>
                  </a:cubicBezTo>
                  <a:cubicBezTo>
                    <a:pt x="1869" y="10712"/>
                    <a:pt x="1035" y="10712"/>
                    <a:pt x="201" y="10778"/>
                  </a:cubicBezTo>
                  <a:lnTo>
                    <a:pt x="1" y="10945"/>
                  </a:lnTo>
                  <a:cubicBezTo>
                    <a:pt x="1936" y="13180"/>
                    <a:pt x="3370" y="15849"/>
                    <a:pt x="4204" y="18684"/>
                  </a:cubicBezTo>
                  <a:cubicBezTo>
                    <a:pt x="4704" y="20319"/>
                    <a:pt x="5005" y="22020"/>
                    <a:pt x="5605" y="23654"/>
                  </a:cubicBezTo>
                  <a:cubicBezTo>
                    <a:pt x="5972" y="23020"/>
                    <a:pt x="6606" y="22553"/>
                    <a:pt x="7306" y="22387"/>
                  </a:cubicBezTo>
                  <a:cubicBezTo>
                    <a:pt x="7621" y="22308"/>
                    <a:pt x="7942" y="22276"/>
                    <a:pt x="8261" y="22276"/>
                  </a:cubicBezTo>
                  <a:cubicBezTo>
                    <a:pt x="8753" y="22276"/>
                    <a:pt x="9243" y="22352"/>
                    <a:pt x="9708" y="22453"/>
                  </a:cubicBezTo>
                  <a:cubicBezTo>
                    <a:pt x="10508" y="22620"/>
                    <a:pt x="11309" y="22854"/>
                    <a:pt x="12110" y="22987"/>
                  </a:cubicBezTo>
                  <a:cubicBezTo>
                    <a:pt x="12433" y="23039"/>
                    <a:pt x="12756" y="23070"/>
                    <a:pt x="13073" y="23070"/>
                  </a:cubicBezTo>
                  <a:cubicBezTo>
                    <a:pt x="13575" y="23070"/>
                    <a:pt x="14062" y="22991"/>
                    <a:pt x="14511" y="22787"/>
                  </a:cubicBezTo>
                  <a:cubicBezTo>
                    <a:pt x="14678" y="22687"/>
                    <a:pt x="14878" y="22620"/>
                    <a:pt x="15012" y="22453"/>
                  </a:cubicBezTo>
                  <a:cubicBezTo>
                    <a:pt x="15279" y="22153"/>
                    <a:pt x="15345" y="21786"/>
                    <a:pt x="15445" y="21386"/>
                  </a:cubicBezTo>
                  <a:cubicBezTo>
                    <a:pt x="15545" y="20786"/>
                    <a:pt x="15679" y="20118"/>
                    <a:pt x="15812" y="19451"/>
                  </a:cubicBezTo>
                  <a:cubicBezTo>
                    <a:pt x="15846" y="19218"/>
                    <a:pt x="15879" y="19018"/>
                    <a:pt x="16046" y="18884"/>
                  </a:cubicBezTo>
                  <a:cubicBezTo>
                    <a:pt x="16179" y="18817"/>
                    <a:pt x="16346" y="18784"/>
                    <a:pt x="16479" y="18684"/>
                  </a:cubicBezTo>
                  <a:cubicBezTo>
                    <a:pt x="16680" y="18551"/>
                    <a:pt x="16713" y="18317"/>
                    <a:pt x="16713" y="18117"/>
                  </a:cubicBezTo>
                  <a:cubicBezTo>
                    <a:pt x="16713" y="17883"/>
                    <a:pt x="16646" y="17683"/>
                    <a:pt x="16546" y="17483"/>
                  </a:cubicBezTo>
                  <a:cubicBezTo>
                    <a:pt x="16680" y="17283"/>
                    <a:pt x="17113" y="17383"/>
                    <a:pt x="17213" y="17150"/>
                  </a:cubicBezTo>
                  <a:cubicBezTo>
                    <a:pt x="17280" y="17116"/>
                    <a:pt x="17280" y="17016"/>
                    <a:pt x="17280" y="16949"/>
                  </a:cubicBezTo>
                  <a:lnTo>
                    <a:pt x="17280" y="16482"/>
                  </a:lnTo>
                  <a:cubicBezTo>
                    <a:pt x="17947" y="16649"/>
                    <a:pt x="18614" y="16849"/>
                    <a:pt x="19281" y="17016"/>
                  </a:cubicBezTo>
                  <a:cubicBezTo>
                    <a:pt x="19326" y="17016"/>
                    <a:pt x="19385" y="17031"/>
                    <a:pt x="19440" y="17031"/>
                  </a:cubicBezTo>
                  <a:cubicBezTo>
                    <a:pt x="19467" y="17031"/>
                    <a:pt x="19493" y="17027"/>
                    <a:pt x="19515" y="17016"/>
                  </a:cubicBezTo>
                  <a:cubicBezTo>
                    <a:pt x="19615" y="16983"/>
                    <a:pt x="19615" y="16883"/>
                    <a:pt x="19648" y="16816"/>
                  </a:cubicBezTo>
                  <a:cubicBezTo>
                    <a:pt x="19982" y="15649"/>
                    <a:pt x="20082" y="14381"/>
                    <a:pt x="19782" y="13213"/>
                  </a:cubicBezTo>
                  <a:cubicBezTo>
                    <a:pt x="19682" y="12813"/>
                    <a:pt x="19515" y="12380"/>
                    <a:pt x="19482" y="11979"/>
                  </a:cubicBezTo>
                  <a:cubicBezTo>
                    <a:pt x="19448" y="11712"/>
                    <a:pt x="19448" y="11512"/>
                    <a:pt x="19448" y="11279"/>
                  </a:cubicBezTo>
                  <a:cubicBezTo>
                    <a:pt x="19482" y="10345"/>
                    <a:pt x="19815" y="9477"/>
                    <a:pt x="20115" y="8543"/>
                  </a:cubicBezTo>
                  <a:cubicBezTo>
                    <a:pt x="20449" y="7142"/>
                    <a:pt x="20549" y="5675"/>
                    <a:pt x="20382" y="4274"/>
                  </a:cubicBezTo>
                  <a:cubicBezTo>
                    <a:pt x="20282" y="2773"/>
                    <a:pt x="19782" y="1272"/>
                    <a:pt x="18681" y="204"/>
                  </a:cubicBezTo>
                  <a:cubicBezTo>
                    <a:pt x="18347" y="371"/>
                    <a:pt x="17980" y="471"/>
                    <a:pt x="17614" y="504"/>
                  </a:cubicBezTo>
                  <a:cubicBezTo>
                    <a:pt x="17180" y="504"/>
                    <a:pt x="16780" y="471"/>
                    <a:pt x="16346" y="371"/>
                  </a:cubicBezTo>
                  <a:cubicBezTo>
                    <a:pt x="15379" y="215"/>
                    <a:pt x="14354" y="1"/>
                    <a:pt x="13353" y="1"/>
                  </a:cubicBezTo>
                  <a:close/>
                </a:path>
              </a:pathLst>
            </a:custGeom>
            <a:solidFill>
              <a:srgbClr val="F9BB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42"/>
            <p:cNvSpPr/>
            <p:nvPr/>
          </p:nvSpPr>
          <p:spPr>
            <a:xfrm>
              <a:off x="4070675" y="1076200"/>
              <a:ext cx="71650" cy="143950"/>
            </a:xfrm>
            <a:custGeom>
              <a:avLst/>
              <a:gdLst/>
              <a:ahLst/>
              <a:cxnLst/>
              <a:rect l="l" t="t" r="r" b="b"/>
              <a:pathLst>
                <a:path w="2866" h="5758" extrusionOk="0">
                  <a:moveTo>
                    <a:pt x="1331" y="1"/>
                  </a:moveTo>
                  <a:cubicBezTo>
                    <a:pt x="831" y="34"/>
                    <a:pt x="430" y="368"/>
                    <a:pt x="130" y="702"/>
                  </a:cubicBezTo>
                  <a:cubicBezTo>
                    <a:pt x="0" y="831"/>
                    <a:pt x="133" y="1021"/>
                    <a:pt x="276" y="1021"/>
                  </a:cubicBezTo>
                  <a:cubicBezTo>
                    <a:pt x="318" y="1021"/>
                    <a:pt x="360" y="1006"/>
                    <a:pt x="397" y="968"/>
                  </a:cubicBezTo>
                  <a:cubicBezTo>
                    <a:pt x="664" y="668"/>
                    <a:pt x="1031" y="368"/>
                    <a:pt x="1398" y="368"/>
                  </a:cubicBezTo>
                  <a:cubicBezTo>
                    <a:pt x="1731" y="368"/>
                    <a:pt x="1998" y="635"/>
                    <a:pt x="2098" y="968"/>
                  </a:cubicBezTo>
                  <a:cubicBezTo>
                    <a:pt x="2332" y="1636"/>
                    <a:pt x="1965" y="2336"/>
                    <a:pt x="1731" y="2970"/>
                  </a:cubicBezTo>
                  <a:cubicBezTo>
                    <a:pt x="1698" y="2963"/>
                    <a:pt x="1665" y="2959"/>
                    <a:pt x="1632" y="2959"/>
                  </a:cubicBezTo>
                  <a:cubicBezTo>
                    <a:pt x="1204" y="2959"/>
                    <a:pt x="821" y="3534"/>
                    <a:pt x="697" y="3937"/>
                  </a:cubicBezTo>
                  <a:cubicBezTo>
                    <a:pt x="497" y="4538"/>
                    <a:pt x="664" y="5271"/>
                    <a:pt x="1164" y="5705"/>
                  </a:cubicBezTo>
                  <a:cubicBezTo>
                    <a:pt x="1201" y="5742"/>
                    <a:pt x="1242" y="5758"/>
                    <a:pt x="1280" y="5758"/>
                  </a:cubicBezTo>
                  <a:cubicBezTo>
                    <a:pt x="1415" y="5758"/>
                    <a:pt x="1527" y="5568"/>
                    <a:pt x="1398" y="5438"/>
                  </a:cubicBezTo>
                  <a:cubicBezTo>
                    <a:pt x="1064" y="5138"/>
                    <a:pt x="897" y="4671"/>
                    <a:pt x="997" y="4271"/>
                  </a:cubicBezTo>
                  <a:cubicBezTo>
                    <a:pt x="1031" y="4037"/>
                    <a:pt x="1131" y="3837"/>
                    <a:pt x="1231" y="3670"/>
                  </a:cubicBezTo>
                  <a:cubicBezTo>
                    <a:pt x="1316" y="3585"/>
                    <a:pt x="1545" y="3308"/>
                    <a:pt x="1715" y="3308"/>
                  </a:cubicBezTo>
                  <a:cubicBezTo>
                    <a:pt x="1745" y="3308"/>
                    <a:pt x="1773" y="3317"/>
                    <a:pt x="1798" y="3337"/>
                  </a:cubicBezTo>
                  <a:cubicBezTo>
                    <a:pt x="1831" y="3370"/>
                    <a:pt x="1868" y="3385"/>
                    <a:pt x="1907" y="3385"/>
                  </a:cubicBezTo>
                  <a:cubicBezTo>
                    <a:pt x="1983" y="3385"/>
                    <a:pt x="2065" y="3326"/>
                    <a:pt x="2131" y="3237"/>
                  </a:cubicBezTo>
                  <a:cubicBezTo>
                    <a:pt x="2298" y="2436"/>
                    <a:pt x="2865" y="1469"/>
                    <a:pt x="2332" y="535"/>
                  </a:cubicBezTo>
                  <a:cubicBezTo>
                    <a:pt x="2098" y="201"/>
                    <a:pt x="1731" y="1"/>
                    <a:pt x="1331" y="1"/>
                  </a:cubicBezTo>
                  <a:close/>
                </a:path>
              </a:pathLst>
            </a:custGeom>
            <a:solidFill>
              <a:srgbClr val="E5A0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42"/>
            <p:cNvSpPr/>
            <p:nvPr/>
          </p:nvSpPr>
          <p:spPr>
            <a:xfrm>
              <a:off x="4139125" y="1409850"/>
              <a:ext cx="166400" cy="99250"/>
            </a:xfrm>
            <a:custGeom>
              <a:avLst/>
              <a:gdLst/>
              <a:ahLst/>
              <a:cxnLst/>
              <a:rect l="l" t="t" r="r" b="b"/>
              <a:pathLst>
                <a:path w="6656" h="3970" extrusionOk="0">
                  <a:moveTo>
                    <a:pt x="273" y="0"/>
                  </a:moveTo>
                  <a:cubicBezTo>
                    <a:pt x="137" y="0"/>
                    <a:pt x="0" y="157"/>
                    <a:pt x="94" y="298"/>
                  </a:cubicBezTo>
                  <a:cubicBezTo>
                    <a:pt x="1595" y="2300"/>
                    <a:pt x="3897" y="3634"/>
                    <a:pt x="6332" y="3967"/>
                  </a:cubicBezTo>
                  <a:cubicBezTo>
                    <a:pt x="6342" y="3969"/>
                    <a:pt x="6352" y="3970"/>
                    <a:pt x="6361" y="3970"/>
                  </a:cubicBezTo>
                  <a:cubicBezTo>
                    <a:pt x="6573" y="3970"/>
                    <a:pt x="6655" y="3632"/>
                    <a:pt x="6432" y="3600"/>
                  </a:cubicBezTo>
                  <a:cubicBezTo>
                    <a:pt x="4063" y="3300"/>
                    <a:pt x="1829" y="1999"/>
                    <a:pt x="428" y="98"/>
                  </a:cubicBezTo>
                  <a:cubicBezTo>
                    <a:pt x="388" y="29"/>
                    <a:pt x="330" y="0"/>
                    <a:pt x="273" y="0"/>
                  </a:cubicBezTo>
                  <a:close/>
                </a:path>
              </a:pathLst>
            </a:custGeom>
            <a:solidFill>
              <a:srgbClr val="E5A0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42"/>
            <p:cNvSpPr/>
            <p:nvPr/>
          </p:nvSpPr>
          <p:spPr>
            <a:xfrm>
              <a:off x="4243500" y="1347875"/>
              <a:ext cx="73525" cy="53075"/>
            </a:xfrm>
            <a:custGeom>
              <a:avLst/>
              <a:gdLst/>
              <a:ahLst/>
              <a:cxnLst/>
              <a:rect l="l" t="t" r="r" b="b"/>
              <a:pathLst>
                <a:path w="2941" h="2123" extrusionOk="0">
                  <a:moveTo>
                    <a:pt x="2672" y="0"/>
                  </a:moveTo>
                  <a:cubicBezTo>
                    <a:pt x="2657" y="0"/>
                    <a:pt x="2640" y="3"/>
                    <a:pt x="2624" y="8"/>
                  </a:cubicBezTo>
                  <a:cubicBezTo>
                    <a:pt x="1590" y="275"/>
                    <a:pt x="622" y="942"/>
                    <a:pt x="89" y="1843"/>
                  </a:cubicBezTo>
                  <a:cubicBezTo>
                    <a:pt x="1" y="1997"/>
                    <a:pt x="116" y="2122"/>
                    <a:pt x="243" y="2122"/>
                  </a:cubicBezTo>
                  <a:cubicBezTo>
                    <a:pt x="308" y="2122"/>
                    <a:pt x="377" y="2089"/>
                    <a:pt x="422" y="2010"/>
                  </a:cubicBezTo>
                  <a:cubicBezTo>
                    <a:pt x="956" y="1176"/>
                    <a:pt x="1790" y="609"/>
                    <a:pt x="2757" y="342"/>
                  </a:cubicBezTo>
                  <a:cubicBezTo>
                    <a:pt x="2941" y="311"/>
                    <a:pt x="2844" y="0"/>
                    <a:pt x="2672" y="0"/>
                  </a:cubicBezTo>
                  <a:close/>
                </a:path>
              </a:pathLst>
            </a:custGeom>
            <a:solidFill>
              <a:srgbClr val="E5A0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42"/>
            <p:cNvSpPr/>
            <p:nvPr/>
          </p:nvSpPr>
          <p:spPr>
            <a:xfrm>
              <a:off x="4325750" y="1233825"/>
              <a:ext cx="83250" cy="26800"/>
            </a:xfrm>
            <a:custGeom>
              <a:avLst/>
              <a:gdLst/>
              <a:ahLst/>
              <a:cxnLst/>
              <a:rect l="l" t="t" r="r" b="b"/>
              <a:pathLst>
                <a:path w="3330" h="1072" extrusionOk="0">
                  <a:moveTo>
                    <a:pt x="3072" y="1"/>
                  </a:moveTo>
                  <a:cubicBezTo>
                    <a:pt x="3039" y="1"/>
                    <a:pt x="3004" y="11"/>
                    <a:pt x="2970" y="34"/>
                  </a:cubicBezTo>
                  <a:cubicBezTo>
                    <a:pt x="2195" y="499"/>
                    <a:pt x="1333" y="705"/>
                    <a:pt x="439" y="705"/>
                  </a:cubicBezTo>
                  <a:cubicBezTo>
                    <a:pt x="371" y="705"/>
                    <a:pt x="303" y="703"/>
                    <a:pt x="234" y="701"/>
                  </a:cubicBezTo>
                  <a:cubicBezTo>
                    <a:pt x="1" y="701"/>
                    <a:pt x="34" y="1068"/>
                    <a:pt x="234" y="1068"/>
                  </a:cubicBezTo>
                  <a:cubicBezTo>
                    <a:pt x="297" y="1070"/>
                    <a:pt x="360" y="1071"/>
                    <a:pt x="423" y="1071"/>
                  </a:cubicBezTo>
                  <a:cubicBezTo>
                    <a:pt x="1368" y="1071"/>
                    <a:pt x="2355" y="837"/>
                    <a:pt x="3136" y="367"/>
                  </a:cubicBezTo>
                  <a:cubicBezTo>
                    <a:pt x="3329" y="230"/>
                    <a:pt x="3226" y="1"/>
                    <a:pt x="3072" y="1"/>
                  </a:cubicBezTo>
                  <a:close/>
                </a:path>
              </a:pathLst>
            </a:custGeom>
            <a:solidFill>
              <a:srgbClr val="E5A0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42"/>
            <p:cNvSpPr/>
            <p:nvPr/>
          </p:nvSpPr>
          <p:spPr>
            <a:xfrm>
              <a:off x="4048025" y="1185550"/>
              <a:ext cx="66675" cy="83275"/>
            </a:xfrm>
            <a:custGeom>
              <a:avLst/>
              <a:gdLst/>
              <a:ahLst/>
              <a:cxnLst/>
              <a:rect l="l" t="t" r="r" b="b"/>
              <a:pathLst>
                <a:path w="2667" h="3331" extrusionOk="0">
                  <a:moveTo>
                    <a:pt x="192" y="1"/>
                  </a:moveTo>
                  <a:cubicBezTo>
                    <a:pt x="92" y="1"/>
                    <a:pt x="1" y="60"/>
                    <a:pt x="35" y="164"/>
                  </a:cubicBezTo>
                  <a:cubicBezTo>
                    <a:pt x="202" y="1498"/>
                    <a:pt x="1069" y="2765"/>
                    <a:pt x="2304" y="3299"/>
                  </a:cubicBezTo>
                  <a:cubicBezTo>
                    <a:pt x="2341" y="3321"/>
                    <a:pt x="2377" y="3330"/>
                    <a:pt x="2410" y="3330"/>
                  </a:cubicBezTo>
                  <a:cubicBezTo>
                    <a:pt x="2581" y="3330"/>
                    <a:pt x="2666" y="3077"/>
                    <a:pt x="2470" y="2966"/>
                  </a:cubicBezTo>
                  <a:cubicBezTo>
                    <a:pt x="1370" y="2465"/>
                    <a:pt x="536" y="1398"/>
                    <a:pt x="402" y="164"/>
                  </a:cubicBezTo>
                  <a:cubicBezTo>
                    <a:pt x="386" y="51"/>
                    <a:pt x="285" y="1"/>
                    <a:pt x="192" y="1"/>
                  </a:cubicBezTo>
                  <a:close/>
                </a:path>
              </a:pathLst>
            </a:custGeom>
            <a:solidFill>
              <a:srgbClr val="E5A0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42"/>
            <p:cNvSpPr/>
            <p:nvPr/>
          </p:nvSpPr>
          <p:spPr>
            <a:xfrm>
              <a:off x="4361625" y="1343900"/>
              <a:ext cx="14200" cy="15050"/>
            </a:xfrm>
            <a:custGeom>
              <a:avLst/>
              <a:gdLst/>
              <a:ahLst/>
              <a:cxnLst/>
              <a:rect l="l" t="t" r="r" b="b"/>
              <a:pathLst>
                <a:path w="568" h="602" extrusionOk="0">
                  <a:moveTo>
                    <a:pt x="167" y="1"/>
                  </a:moveTo>
                  <a:cubicBezTo>
                    <a:pt x="100" y="1"/>
                    <a:pt x="100" y="1"/>
                    <a:pt x="67" y="67"/>
                  </a:cubicBezTo>
                  <a:cubicBezTo>
                    <a:pt x="34" y="101"/>
                    <a:pt x="0" y="134"/>
                    <a:pt x="0" y="167"/>
                  </a:cubicBezTo>
                  <a:lnTo>
                    <a:pt x="0" y="234"/>
                  </a:lnTo>
                  <a:cubicBezTo>
                    <a:pt x="0" y="268"/>
                    <a:pt x="0" y="301"/>
                    <a:pt x="34" y="301"/>
                  </a:cubicBezTo>
                  <a:cubicBezTo>
                    <a:pt x="67" y="401"/>
                    <a:pt x="167" y="468"/>
                    <a:pt x="200" y="501"/>
                  </a:cubicBezTo>
                  <a:cubicBezTo>
                    <a:pt x="200" y="568"/>
                    <a:pt x="234" y="568"/>
                    <a:pt x="234" y="568"/>
                  </a:cubicBezTo>
                  <a:cubicBezTo>
                    <a:pt x="234" y="568"/>
                    <a:pt x="267" y="601"/>
                    <a:pt x="334" y="601"/>
                  </a:cubicBezTo>
                  <a:lnTo>
                    <a:pt x="401" y="601"/>
                  </a:lnTo>
                  <a:cubicBezTo>
                    <a:pt x="434" y="601"/>
                    <a:pt x="434" y="601"/>
                    <a:pt x="501" y="568"/>
                  </a:cubicBezTo>
                  <a:cubicBezTo>
                    <a:pt x="534" y="501"/>
                    <a:pt x="567" y="468"/>
                    <a:pt x="567" y="434"/>
                  </a:cubicBezTo>
                  <a:lnTo>
                    <a:pt x="567" y="401"/>
                  </a:lnTo>
                  <a:cubicBezTo>
                    <a:pt x="567" y="334"/>
                    <a:pt x="567" y="334"/>
                    <a:pt x="534" y="301"/>
                  </a:cubicBezTo>
                  <a:cubicBezTo>
                    <a:pt x="467" y="234"/>
                    <a:pt x="401" y="134"/>
                    <a:pt x="367" y="101"/>
                  </a:cubicBezTo>
                  <a:cubicBezTo>
                    <a:pt x="367" y="67"/>
                    <a:pt x="334" y="67"/>
                    <a:pt x="334" y="67"/>
                  </a:cubicBezTo>
                  <a:cubicBezTo>
                    <a:pt x="334" y="67"/>
                    <a:pt x="267" y="1"/>
                    <a:pt x="2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42"/>
            <p:cNvSpPr/>
            <p:nvPr/>
          </p:nvSpPr>
          <p:spPr>
            <a:xfrm>
              <a:off x="4339100" y="1317150"/>
              <a:ext cx="22550" cy="37825"/>
            </a:xfrm>
            <a:custGeom>
              <a:avLst/>
              <a:gdLst/>
              <a:ahLst/>
              <a:cxnLst/>
              <a:rect l="l" t="t" r="r" b="b"/>
              <a:pathLst>
                <a:path w="902" h="1513" extrusionOk="0">
                  <a:moveTo>
                    <a:pt x="697" y="0"/>
                  </a:moveTo>
                  <a:cubicBezTo>
                    <a:pt x="662" y="0"/>
                    <a:pt x="627" y="11"/>
                    <a:pt x="601" y="37"/>
                  </a:cubicBezTo>
                  <a:cubicBezTo>
                    <a:pt x="167" y="337"/>
                    <a:pt x="1" y="904"/>
                    <a:pt x="234" y="1371"/>
                  </a:cubicBezTo>
                  <a:cubicBezTo>
                    <a:pt x="262" y="1453"/>
                    <a:pt x="312" y="1513"/>
                    <a:pt x="403" y="1513"/>
                  </a:cubicBezTo>
                  <a:cubicBezTo>
                    <a:pt x="422" y="1513"/>
                    <a:pt x="444" y="1510"/>
                    <a:pt x="468" y="1504"/>
                  </a:cubicBezTo>
                  <a:cubicBezTo>
                    <a:pt x="568" y="1471"/>
                    <a:pt x="634" y="1371"/>
                    <a:pt x="601" y="1237"/>
                  </a:cubicBezTo>
                  <a:cubicBezTo>
                    <a:pt x="601" y="1204"/>
                    <a:pt x="568" y="1171"/>
                    <a:pt x="568" y="1137"/>
                  </a:cubicBezTo>
                  <a:lnTo>
                    <a:pt x="568" y="1071"/>
                  </a:lnTo>
                  <a:lnTo>
                    <a:pt x="568" y="1004"/>
                  </a:lnTo>
                  <a:lnTo>
                    <a:pt x="568" y="871"/>
                  </a:lnTo>
                  <a:lnTo>
                    <a:pt x="568" y="837"/>
                  </a:lnTo>
                  <a:lnTo>
                    <a:pt x="568" y="737"/>
                  </a:lnTo>
                  <a:lnTo>
                    <a:pt x="568" y="670"/>
                  </a:lnTo>
                  <a:lnTo>
                    <a:pt x="568" y="637"/>
                  </a:lnTo>
                  <a:cubicBezTo>
                    <a:pt x="568" y="570"/>
                    <a:pt x="601" y="537"/>
                    <a:pt x="634" y="504"/>
                  </a:cubicBezTo>
                  <a:lnTo>
                    <a:pt x="634" y="470"/>
                  </a:lnTo>
                  <a:lnTo>
                    <a:pt x="668" y="404"/>
                  </a:lnTo>
                  <a:lnTo>
                    <a:pt x="734" y="370"/>
                  </a:lnTo>
                  <a:lnTo>
                    <a:pt x="768" y="337"/>
                  </a:lnTo>
                  <a:cubicBezTo>
                    <a:pt x="835" y="303"/>
                    <a:pt x="901" y="170"/>
                    <a:pt x="835" y="70"/>
                  </a:cubicBezTo>
                  <a:cubicBezTo>
                    <a:pt x="814" y="29"/>
                    <a:pt x="755" y="0"/>
                    <a:pt x="697" y="0"/>
                  </a:cubicBezTo>
                  <a:close/>
                </a:path>
              </a:pathLst>
            </a:custGeom>
            <a:solidFill>
              <a:srgbClr val="E5A0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42"/>
            <p:cNvSpPr/>
            <p:nvPr/>
          </p:nvSpPr>
          <p:spPr>
            <a:xfrm>
              <a:off x="4317050" y="1184400"/>
              <a:ext cx="99725" cy="21525"/>
            </a:xfrm>
            <a:custGeom>
              <a:avLst/>
              <a:gdLst/>
              <a:ahLst/>
              <a:cxnLst/>
              <a:rect l="l" t="t" r="r" b="b"/>
              <a:pathLst>
                <a:path w="3989" h="861" extrusionOk="0">
                  <a:moveTo>
                    <a:pt x="296" y="1"/>
                  </a:moveTo>
                  <a:cubicBezTo>
                    <a:pt x="122" y="1"/>
                    <a:pt x="0" y="282"/>
                    <a:pt x="182" y="343"/>
                  </a:cubicBezTo>
                  <a:cubicBezTo>
                    <a:pt x="716" y="577"/>
                    <a:pt x="1283" y="710"/>
                    <a:pt x="1850" y="810"/>
                  </a:cubicBezTo>
                  <a:cubicBezTo>
                    <a:pt x="2100" y="843"/>
                    <a:pt x="2359" y="860"/>
                    <a:pt x="2617" y="860"/>
                  </a:cubicBezTo>
                  <a:cubicBezTo>
                    <a:pt x="2876" y="860"/>
                    <a:pt x="3134" y="843"/>
                    <a:pt x="3384" y="810"/>
                  </a:cubicBezTo>
                  <a:cubicBezTo>
                    <a:pt x="3518" y="810"/>
                    <a:pt x="3651" y="810"/>
                    <a:pt x="3785" y="777"/>
                  </a:cubicBezTo>
                  <a:cubicBezTo>
                    <a:pt x="3988" y="689"/>
                    <a:pt x="3913" y="425"/>
                    <a:pt x="3758" y="425"/>
                  </a:cubicBezTo>
                  <a:cubicBezTo>
                    <a:pt x="3735" y="425"/>
                    <a:pt x="3710" y="430"/>
                    <a:pt x="3685" y="443"/>
                  </a:cubicBezTo>
                  <a:cubicBezTo>
                    <a:pt x="3551" y="443"/>
                    <a:pt x="3384" y="476"/>
                    <a:pt x="3284" y="476"/>
                  </a:cubicBezTo>
                  <a:cubicBezTo>
                    <a:pt x="3068" y="493"/>
                    <a:pt x="2859" y="501"/>
                    <a:pt x="2651" y="501"/>
                  </a:cubicBezTo>
                  <a:cubicBezTo>
                    <a:pt x="2442" y="501"/>
                    <a:pt x="2234" y="493"/>
                    <a:pt x="2017" y="476"/>
                  </a:cubicBezTo>
                  <a:cubicBezTo>
                    <a:pt x="1450" y="376"/>
                    <a:pt x="883" y="276"/>
                    <a:pt x="349" y="9"/>
                  </a:cubicBezTo>
                  <a:cubicBezTo>
                    <a:pt x="331" y="3"/>
                    <a:pt x="313" y="1"/>
                    <a:pt x="2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42"/>
            <p:cNvSpPr/>
            <p:nvPr/>
          </p:nvSpPr>
          <p:spPr>
            <a:xfrm>
              <a:off x="4322425" y="1129500"/>
              <a:ext cx="107600" cy="39825"/>
            </a:xfrm>
            <a:custGeom>
              <a:avLst/>
              <a:gdLst/>
              <a:ahLst/>
              <a:cxnLst/>
              <a:rect l="l" t="t" r="r" b="b"/>
              <a:pathLst>
                <a:path w="4304" h="1593" extrusionOk="0">
                  <a:moveTo>
                    <a:pt x="3019" y="1"/>
                  </a:moveTo>
                  <a:cubicBezTo>
                    <a:pt x="2407" y="1"/>
                    <a:pt x="1050" y="213"/>
                    <a:pt x="801" y="337"/>
                  </a:cubicBezTo>
                  <a:cubicBezTo>
                    <a:pt x="534" y="404"/>
                    <a:pt x="0" y="704"/>
                    <a:pt x="34" y="1071"/>
                  </a:cubicBezTo>
                  <a:cubicBezTo>
                    <a:pt x="101" y="1238"/>
                    <a:pt x="234" y="1338"/>
                    <a:pt x="367" y="1338"/>
                  </a:cubicBezTo>
                  <a:cubicBezTo>
                    <a:pt x="456" y="1349"/>
                    <a:pt x="542" y="1353"/>
                    <a:pt x="626" y="1353"/>
                  </a:cubicBezTo>
                  <a:cubicBezTo>
                    <a:pt x="794" y="1353"/>
                    <a:pt x="957" y="1338"/>
                    <a:pt x="1135" y="1338"/>
                  </a:cubicBezTo>
                  <a:cubicBezTo>
                    <a:pt x="1635" y="1338"/>
                    <a:pt x="2135" y="1372"/>
                    <a:pt x="2636" y="1472"/>
                  </a:cubicBezTo>
                  <a:cubicBezTo>
                    <a:pt x="2883" y="1494"/>
                    <a:pt x="3192" y="1593"/>
                    <a:pt x="3490" y="1593"/>
                  </a:cubicBezTo>
                  <a:cubicBezTo>
                    <a:pt x="3633" y="1593"/>
                    <a:pt x="3773" y="1570"/>
                    <a:pt x="3903" y="1505"/>
                  </a:cubicBezTo>
                  <a:cubicBezTo>
                    <a:pt x="4237" y="1338"/>
                    <a:pt x="4304" y="871"/>
                    <a:pt x="4103" y="538"/>
                  </a:cubicBezTo>
                  <a:cubicBezTo>
                    <a:pt x="3903" y="204"/>
                    <a:pt x="3503" y="37"/>
                    <a:pt x="3136" y="4"/>
                  </a:cubicBezTo>
                  <a:cubicBezTo>
                    <a:pt x="3101" y="2"/>
                    <a:pt x="3062" y="1"/>
                    <a:pt x="301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42"/>
            <p:cNvSpPr/>
            <p:nvPr/>
          </p:nvSpPr>
          <p:spPr>
            <a:xfrm>
              <a:off x="4359950" y="1203800"/>
              <a:ext cx="40050" cy="30250"/>
            </a:xfrm>
            <a:custGeom>
              <a:avLst/>
              <a:gdLst/>
              <a:ahLst/>
              <a:cxnLst/>
              <a:rect l="l" t="t" r="r" b="b"/>
              <a:pathLst>
                <a:path w="1602" h="1210" extrusionOk="0">
                  <a:moveTo>
                    <a:pt x="134" y="1"/>
                  </a:moveTo>
                  <a:cubicBezTo>
                    <a:pt x="101" y="34"/>
                    <a:pt x="101" y="67"/>
                    <a:pt x="101" y="101"/>
                  </a:cubicBezTo>
                  <a:cubicBezTo>
                    <a:pt x="1" y="601"/>
                    <a:pt x="234" y="1101"/>
                    <a:pt x="634" y="1202"/>
                  </a:cubicBezTo>
                  <a:cubicBezTo>
                    <a:pt x="671" y="1207"/>
                    <a:pt x="708" y="1210"/>
                    <a:pt x="744" y="1210"/>
                  </a:cubicBezTo>
                  <a:cubicBezTo>
                    <a:pt x="1129" y="1210"/>
                    <a:pt x="1446" y="892"/>
                    <a:pt x="1568" y="434"/>
                  </a:cubicBezTo>
                  <a:cubicBezTo>
                    <a:pt x="1602" y="334"/>
                    <a:pt x="1602" y="167"/>
                    <a:pt x="1568" y="1"/>
                  </a:cubicBezTo>
                  <a:cubicBezTo>
                    <a:pt x="1335" y="34"/>
                    <a:pt x="1093" y="51"/>
                    <a:pt x="851" y="51"/>
                  </a:cubicBezTo>
                  <a:cubicBezTo>
                    <a:pt x="609" y="51"/>
                    <a:pt x="367" y="34"/>
                    <a:pt x="1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42"/>
            <p:cNvSpPr/>
            <p:nvPr/>
          </p:nvSpPr>
          <p:spPr>
            <a:xfrm>
              <a:off x="3979550" y="796650"/>
              <a:ext cx="94800" cy="96775"/>
            </a:xfrm>
            <a:custGeom>
              <a:avLst/>
              <a:gdLst/>
              <a:ahLst/>
              <a:cxnLst/>
              <a:rect l="l" t="t" r="r" b="b"/>
              <a:pathLst>
                <a:path w="3792" h="3871" extrusionOk="0">
                  <a:moveTo>
                    <a:pt x="3530" y="0"/>
                  </a:moveTo>
                  <a:cubicBezTo>
                    <a:pt x="3513" y="0"/>
                    <a:pt x="3494" y="3"/>
                    <a:pt x="3475" y="8"/>
                  </a:cubicBezTo>
                  <a:cubicBezTo>
                    <a:pt x="1807" y="542"/>
                    <a:pt x="506" y="1976"/>
                    <a:pt x="39" y="3644"/>
                  </a:cubicBezTo>
                  <a:cubicBezTo>
                    <a:pt x="0" y="3780"/>
                    <a:pt x="108" y="3870"/>
                    <a:pt x="218" y="3870"/>
                  </a:cubicBezTo>
                  <a:cubicBezTo>
                    <a:pt x="297" y="3870"/>
                    <a:pt x="378" y="3823"/>
                    <a:pt x="406" y="3711"/>
                  </a:cubicBezTo>
                  <a:cubicBezTo>
                    <a:pt x="840" y="2177"/>
                    <a:pt x="2040" y="876"/>
                    <a:pt x="3608" y="375"/>
                  </a:cubicBezTo>
                  <a:cubicBezTo>
                    <a:pt x="3792" y="314"/>
                    <a:pt x="3723" y="0"/>
                    <a:pt x="3530" y="0"/>
                  </a:cubicBezTo>
                  <a:close/>
                </a:path>
              </a:pathLst>
            </a:custGeom>
            <a:solidFill>
              <a:srgbClr val="A06944">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42"/>
            <p:cNvSpPr/>
            <p:nvPr/>
          </p:nvSpPr>
          <p:spPr>
            <a:xfrm>
              <a:off x="4026375" y="827850"/>
              <a:ext cx="36725" cy="31150"/>
            </a:xfrm>
            <a:custGeom>
              <a:avLst/>
              <a:gdLst/>
              <a:ahLst/>
              <a:cxnLst/>
              <a:rect l="l" t="t" r="r" b="b"/>
              <a:pathLst>
                <a:path w="1469" h="1246" extrusionOk="0">
                  <a:moveTo>
                    <a:pt x="1291" y="1"/>
                  </a:moveTo>
                  <a:cubicBezTo>
                    <a:pt x="1252" y="1"/>
                    <a:pt x="1210" y="19"/>
                    <a:pt x="1168" y="61"/>
                  </a:cubicBezTo>
                  <a:cubicBezTo>
                    <a:pt x="768" y="261"/>
                    <a:pt x="401" y="562"/>
                    <a:pt x="101" y="929"/>
                  </a:cubicBezTo>
                  <a:cubicBezTo>
                    <a:pt x="1" y="1029"/>
                    <a:pt x="1" y="1129"/>
                    <a:pt x="101" y="1195"/>
                  </a:cubicBezTo>
                  <a:cubicBezTo>
                    <a:pt x="134" y="1229"/>
                    <a:pt x="184" y="1245"/>
                    <a:pt x="230" y="1245"/>
                  </a:cubicBezTo>
                  <a:cubicBezTo>
                    <a:pt x="276" y="1245"/>
                    <a:pt x="318" y="1229"/>
                    <a:pt x="334" y="1195"/>
                  </a:cubicBezTo>
                  <a:cubicBezTo>
                    <a:pt x="434" y="1095"/>
                    <a:pt x="501" y="1029"/>
                    <a:pt x="534" y="929"/>
                  </a:cubicBezTo>
                  <a:lnTo>
                    <a:pt x="668" y="795"/>
                  </a:lnTo>
                  <a:lnTo>
                    <a:pt x="735" y="762"/>
                  </a:lnTo>
                  <a:lnTo>
                    <a:pt x="801" y="762"/>
                  </a:lnTo>
                  <a:cubicBezTo>
                    <a:pt x="968" y="628"/>
                    <a:pt x="1168" y="528"/>
                    <a:pt x="1335" y="395"/>
                  </a:cubicBezTo>
                  <a:cubicBezTo>
                    <a:pt x="1435" y="295"/>
                    <a:pt x="1468" y="195"/>
                    <a:pt x="1435" y="95"/>
                  </a:cubicBezTo>
                  <a:cubicBezTo>
                    <a:pt x="1396" y="36"/>
                    <a:pt x="1346" y="1"/>
                    <a:pt x="1291" y="1"/>
                  </a:cubicBezTo>
                  <a:close/>
                </a:path>
              </a:pathLst>
            </a:custGeom>
            <a:solidFill>
              <a:srgbClr val="A06944">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42"/>
            <p:cNvSpPr/>
            <p:nvPr/>
          </p:nvSpPr>
          <p:spPr>
            <a:xfrm>
              <a:off x="4113925" y="1019575"/>
              <a:ext cx="64275" cy="36575"/>
            </a:xfrm>
            <a:custGeom>
              <a:avLst/>
              <a:gdLst/>
              <a:ahLst/>
              <a:cxnLst/>
              <a:rect l="l" t="t" r="r" b="b"/>
              <a:pathLst>
                <a:path w="2571" h="1463" extrusionOk="0">
                  <a:moveTo>
                    <a:pt x="242" y="0"/>
                  </a:moveTo>
                  <a:cubicBezTo>
                    <a:pt x="90" y="0"/>
                    <a:pt x="0" y="253"/>
                    <a:pt x="168" y="365"/>
                  </a:cubicBezTo>
                  <a:cubicBezTo>
                    <a:pt x="902" y="665"/>
                    <a:pt x="1569" y="1065"/>
                    <a:pt x="2236" y="1432"/>
                  </a:cubicBezTo>
                  <a:cubicBezTo>
                    <a:pt x="2268" y="1454"/>
                    <a:pt x="2300" y="1463"/>
                    <a:pt x="2329" y="1463"/>
                  </a:cubicBezTo>
                  <a:cubicBezTo>
                    <a:pt x="2481" y="1463"/>
                    <a:pt x="2571" y="1210"/>
                    <a:pt x="2403" y="1098"/>
                  </a:cubicBezTo>
                  <a:cubicBezTo>
                    <a:pt x="1702" y="732"/>
                    <a:pt x="1069" y="365"/>
                    <a:pt x="335" y="31"/>
                  </a:cubicBezTo>
                  <a:cubicBezTo>
                    <a:pt x="302" y="10"/>
                    <a:pt x="271" y="0"/>
                    <a:pt x="242" y="0"/>
                  </a:cubicBezTo>
                  <a:close/>
                </a:path>
              </a:pathLst>
            </a:custGeom>
            <a:solidFill>
              <a:srgbClr val="A06944">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42"/>
            <p:cNvSpPr/>
            <p:nvPr/>
          </p:nvSpPr>
          <p:spPr>
            <a:xfrm>
              <a:off x="4122250" y="996225"/>
              <a:ext cx="60300" cy="32950"/>
            </a:xfrm>
            <a:custGeom>
              <a:avLst/>
              <a:gdLst/>
              <a:ahLst/>
              <a:cxnLst/>
              <a:rect l="l" t="t" r="r" b="b"/>
              <a:pathLst>
                <a:path w="2412" h="1318" extrusionOk="0">
                  <a:moveTo>
                    <a:pt x="242" y="0"/>
                  </a:moveTo>
                  <a:cubicBezTo>
                    <a:pt x="91" y="0"/>
                    <a:pt x="1" y="253"/>
                    <a:pt x="169" y="365"/>
                  </a:cubicBezTo>
                  <a:cubicBezTo>
                    <a:pt x="802" y="665"/>
                    <a:pt x="1436" y="998"/>
                    <a:pt x="2070" y="1299"/>
                  </a:cubicBezTo>
                  <a:cubicBezTo>
                    <a:pt x="2096" y="1311"/>
                    <a:pt x="2121" y="1317"/>
                    <a:pt x="2144" y="1317"/>
                  </a:cubicBezTo>
                  <a:cubicBezTo>
                    <a:pt x="2307" y="1317"/>
                    <a:pt x="2411" y="1052"/>
                    <a:pt x="2237" y="965"/>
                  </a:cubicBezTo>
                  <a:cubicBezTo>
                    <a:pt x="1603" y="665"/>
                    <a:pt x="969" y="331"/>
                    <a:pt x="335" y="31"/>
                  </a:cubicBezTo>
                  <a:cubicBezTo>
                    <a:pt x="303" y="10"/>
                    <a:pt x="272" y="0"/>
                    <a:pt x="242" y="0"/>
                  </a:cubicBezTo>
                  <a:close/>
                </a:path>
              </a:pathLst>
            </a:custGeom>
            <a:solidFill>
              <a:srgbClr val="A06944">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42"/>
            <p:cNvSpPr/>
            <p:nvPr/>
          </p:nvSpPr>
          <p:spPr>
            <a:xfrm>
              <a:off x="4136475" y="975675"/>
              <a:ext cx="55025" cy="27650"/>
            </a:xfrm>
            <a:custGeom>
              <a:avLst/>
              <a:gdLst/>
              <a:ahLst/>
              <a:cxnLst/>
              <a:rect l="l" t="t" r="r" b="b"/>
              <a:pathLst>
                <a:path w="2201" h="1106" extrusionOk="0">
                  <a:moveTo>
                    <a:pt x="323" y="1"/>
                  </a:moveTo>
                  <a:cubicBezTo>
                    <a:pt x="148" y="1"/>
                    <a:pt x="1" y="265"/>
                    <a:pt x="233" y="353"/>
                  </a:cubicBezTo>
                  <a:cubicBezTo>
                    <a:pt x="767" y="586"/>
                    <a:pt x="1334" y="853"/>
                    <a:pt x="1834" y="1087"/>
                  </a:cubicBezTo>
                  <a:cubicBezTo>
                    <a:pt x="1860" y="1099"/>
                    <a:pt x="1886" y="1105"/>
                    <a:pt x="1910" y="1105"/>
                  </a:cubicBezTo>
                  <a:cubicBezTo>
                    <a:pt x="2078" y="1105"/>
                    <a:pt x="2201" y="840"/>
                    <a:pt x="1968" y="753"/>
                  </a:cubicBezTo>
                  <a:cubicBezTo>
                    <a:pt x="1434" y="519"/>
                    <a:pt x="900" y="253"/>
                    <a:pt x="400" y="19"/>
                  </a:cubicBezTo>
                  <a:cubicBezTo>
                    <a:pt x="375" y="6"/>
                    <a:pt x="348" y="1"/>
                    <a:pt x="323" y="1"/>
                  </a:cubicBezTo>
                  <a:close/>
                </a:path>
              </a:pathLst>
            </a:custGeom>
            <a:solidFill>
              <a:srgbClr val="A06944">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42"/>
            <p:cNvSpPr/>
            <p:nvPr/>
          </p:nvSpPr>
          <p:spPr>
            <a:xfrm>
              <a:off x="2999500" y="1310075"/>
              <a:ext cx="304200" cy="358850"/>
            </a:xfrm>
            <a:custGeom>
              <a:avLst/>
              <a:gdLst/>
              <a:ahLst/>
              <a:cxnLst/>
              <a:rect l="l" t="t" r="r" b="b"/>
              <a:pathLst>
                <a:path w="12168" h="14354" extrusionOk="0">
                  <a:moveTo>
                    <a:pt x="11864" y="1"/>
                  </a:moveTo>
                  <a:cubicBezTo>
                    <a:pt x="11839" y="1"/>
                    <a:pt x="11814" y="7"/>
                    <a:pt x="11788" y="19"/>
                  </a:cubicBezTo>
                  <a:cubicBezTo>
                    <a:pt x="9820" y="1087"/>
                    <a:pt x="8386" y="2821"/>
                    <a:pt x="7018" y="4523"/>
                  </a:cubicBezTo>
                  <a:cubicBezTo>
                    <a:pt x="6318" y="5423"/>
                    <a:pt x="5617" y="6291"/>
                    <a:pt x="4783" y="7091"/>
                  </a:cubicBezTo>
                  <a:cubicBezTo>
                    <a:pt x="3882" y="7925"/>
                    <a:pt x="2782" y="8492"/>
                    <a:pt x="2181" y="9593"/>
                  </a:cubicBezTo>
                  <a:cubicBezTo>
                    <a:pt x="1814" y="10293"/>
                    <a:pt x="1481" y="11027"/>
                    <a:pt x="1147" y="11794"/>
                  </a:cubicBezTo>
                  <a:cubicBezTo>
                    <a:pt x="780" y="12528"/>
                    <a:pt x="447" y="13296"/>
                    <a:pt x="46" y="14096"/>
                  </a:cubicBezTo>
                  <a:cubicBezTo>
                    <a:pt x="1" y="14232"/>
                    <a:pt x="141" y="14353"/>
                    <a:pt x="256" y="14353"/>
                  </a:cubicBezTo>
                  <a:cubicBezTo>
                    <a:pt x="310" y="14353"/>
                    <a:pt x="359" y="14327"/>
                    <a:pt x="380" y="14263"/>
                  </a:cubicBezTo>
                  <a:cubicBezTo>
                    <a:pt x="1014" y="12929"/>
                    <a:pt x="1648" y="11628"/>
                    <a:pt x="2281" y="10293"/>
                  </a:cubicBezTo>
                  <a:cubicBezTo>
                    <a:pt x="2548" y="9660"/>
                    <a:pt x="2882" y="9159"/>
                    <a:pt x="3449" y="8692"/>
                  </a:cubicBezTo>
                  <a:cubicBezTo>
                    <a:pt x="3882" y="8325"/>
                    <a:pt x="4349" y="7992"/>
                    <a:pt x="4816" y="7591"/>
                  </a:cubicBezTo>
                  <a:cubicBezTo>
                    <a:pt x="6451" y="6090"/>
                    <a:pt x="7652" y="4256"/>
                    <a:pt x="9153" y="2655"/>
                  </a:cubicBezTo>
                  <a:cubicBezTo>
                    <a:pt x="9987" y="1754"/>
                    <a:pt x="10887" y="953"/>
                    <a:pt x="12022" y="353"/>
                  </a:cubicBezTo>
                  <a:cubicBezTo>
                    <a:pt x="12167" y="266"/>
                    <a:pt x="12033" y="1"/>
                    <a:pt x="118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42"/>
            <p:cNvSpPr/>
            <p:nvPr/>
          </p:nvSpPr>
          <p:spPr>
            <a:xfrm>
              <a:off x="3340900" y="1226025"/>
              <a:ext cx="73125" cy="58825"/>
            </a:xfrm>
            <a:custGeom>
              <a:avLst/>
              <a:gdLst/>
              <a:ahLst/>
              <a:cxnLst/>
              <a:rect l="l" t="t" r="r" b="b"/>
              <a:pathLst>
                <a:path w="2925" h="2353" extrusionOk="0">
                  <a:moveTo>
                    <a:pt x="2668" y="0"/>
                  </a:moveTo>
                  <a:cubicBezTo>
                    <a:pt x="2635" y="0"/>
                    <a:pt x="2600" y="14"/>
                    <a:pt x="2569" y="46"/>
                  </a:cubicBezTo>
                  <a:cubicBezTo>
                    <a:pt x="1701" y="679"/>
                    <a:pt x="901" y="1347"/>
                    <a:pt x="67" y="2047"/>
                  </a:cubicBezTo>
                  <a:cubicBezTo>
                    <a:pt x="0" y="2147"/>
                    <a:pt x="33" y="2281"/>
                    <a:pt x="67" y="2314"/>
                  </a:cubicBezTo>
                  <a:cubicBezTo>
                    <a:pt x="109" y="2342"/>
                    <a:pt x="157" y="2352"/>
                    <a:pt x="202" y="2352"/>
                  </a:cubicBezTo>
                  <a:cubicBezTo>
                    <a:pt x="262" y="2352"/>
                    <a:pt x="314" y="2333"/>
                    <a:pt x="334" y="2314"/>
                  </a:cubicBezTo>
                  <a:cubicBezTo>
                    <a:pt x="1134" y="1647"/>
                    <a:pt x="1901" y="980"/>
                    <a:pt x="2735" y="379"/>
                  </a:cubicBezTo>
                  <a:cubicBezTo>
                    <a:pt x="2924" y="244"/>
                    <a:pt x="2808" y="0"/>
                    <a:pt x="26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42"/>
            <p:cNvSpPr/>
            <p:nvPr/>
          </p:nvSpPr>
          <p:spPr>
            <a:xfrm>
              <a:off x="3226725" y="1236375"/>
              <a:ext cx="116575" cy="86350"/>
            </a:xfrm>
            <a:custGeom>
              <a:avLst/>
              <a:gdLst/>
              <a:ahLst/>
              <a:cxnLst/>
              <a:rect l="l" t="t" r="r" b="b"/>
              <a:pathLst>
                <a:path w="4663" h="3454" extrusionOk="0">
                  <a:moveTo>
                    <a:pt x="4366" y="1"/>
                  </a:moveTo>
                  <a:cubicBezTo>
                    <a:pt x="4333" y="1"/>
                    <a:pt x="4300" y="10"/>
                    <a:pt x="4267" y="32"/>
                  </a:cubicBezTo>
                  <a:cubicBezTo>
                    <a:pt x="2766" y="899"/>
                    <a:pt x="1398" y="1933"/>
                    <a:pt x="131" y="3134"/>
                  </a:cubicBezTo>
                  <a:cubicBezTo>
                    <a:pt x="1" y="3264"/>
                    <a:pt x="133" y="3454"/>
                    <a:pt x="293" y="3454"/>
                  </a:cubicBezTo>
                  <a:cubicBezTo>
                    <a:pt x="338" y="3454"/>
                    <a:pt x="386" y="3438"/>
                    <a:pt x="431" y="3401"/>
                  </a:cubicBezTo>
                  <a:cubicBezTo>
                    <a:pt x="1632" y="2234"/>
                    <a:pt x="2999" y="1199"/>
                    <a:pt x="4467" y="299"/>
                  </a:cubicBezTo>
                  <a:cubicBezTo>
                    <a:pt x="4662" y="243"/>
                    <a:pt x="4531" y="1"/>
                    <a:pt x="43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42"/>
            <p:cNvSpPr/>
            <p:nvPr/>
          </p:nvSpPr>
          <p:spPr>
            <a:xfrm>
              <a:off x="4208375" y="1688775"/>
              <a:ext cx="106475" cy="182375"/>
            </a:xfrm>
            <a:custGeom>
              <a:avLst/>
              <a:gdLst/>
              <a:ahLst/>
              <a:cxnLst/>
              <a:rect l="l" t="t" r="r" b="b"/>
              <a:pathLst>
                <a:path w="4259" h="7295" extrusionOk="0">
                  <a:moveTo>
                    <a:pt x="282" y="0"/>
                  </a:moveTo>
                  <a:cubicBezTo>
                    <a:pt x="136" y="0"/>
                    <a:pt x="0" y="217"/>
                    <a:pt x="159" y="349"/>
                  </a:cubicBezTo>
                  <a:cubicBezTo>
                    <a:pt x="1127" y="1150"/>
                    <a:pt x="1727" y="2217"/>
                    <a:pt x="2294" y="3351"/>
                  </a:cubicBezTo>
                  <a:cubicBezTo>
                    <a:pt x="2861" y="4585"/>
                    <a:pt x="3362" y="5886"/>
                    <a:pt x="3862" y="7187"/>
                  </a:cubicBezTo>
                  <a:cubicBezTo>
                    <a:pt x="3874" y="7262"/>
                    <a:pt x="3937" y="7295"/>
                    <a:pt x="4007" y="7295"/>
                  </a:cubicBezTo>
                  <a:cubicBezTo>
                    <a:pt x="4124" y="7295"/>
                    <a:pt x="4258" y="7201"/>
                    <a:pt x="4196" y="7054"/>
                  </a:cubicBezTo>
                  <a:cubicBezTo>
                    <a:pt x="3662" y="5786"/>
                    <a:pt x="3161" y="4419"/>
                    <a:pt x="2561" y="3151"/>
                  </a:cubicBezTo>
                  <a:cubicBezTo>
                    <a:pt x="2027" y="1984"/>
                    <a:pt x="1360" y="883"/>
                    <a:pt x="393" y="49"/>
                  </a:cubicBezTo>
                  <a:cubicBezTo>
                    <a:pt x="359" y="15"/>
                    <a:pt x="320" y="0"/>
                    <a:pt x="2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42"/>
            <p:cNvSpPr/>
            <p:nvPr/>
          </p:nvSpPr>
          <p:spPr>
            <a:xfrm>
              <a:off x="4313400" y="1807175"/>
              <a:ext cx="32400" cy="57350"/>
            </a:xfrm>
            <a:custGeom>
              <a:avLst/>
              <a:gdLst/>
              <a:ahLst/>
              <a:cxnLst/>
              <a:rect l="l" t="t" r="r" b="b"/>
              <a:pathLst>
                <a:path w="1296" h="2294" extrusionOk="0">
                  <a:moveTo>
                    <a:pt x="276" y="0"/>
                  </a:moveTo>
                  <a:cubicBezTo>
                    <a:pt x="139" y="0"/>
                    <a:pt x="0" y="142"/>
                    <a:pt x="95" y="283"/>
                  </a:cubicBezTo>
                  <a:cubicBezTo>
                    <a:pt x="462" y="884"/>
                    <a:pt x="695" y="1484"/>
                    <a:pt x="862" y="2151"/>
                  </a:cubicBezTo>
                  <a:cubicBezTo>
                    <a:pt x="917" y="2233"/>
                    <a:pt x="972" y="2293"/>
                    <a:pt x="1064" y="2293"/>
                  </a:cubicBezTo>
                  <a:cubicBezTo>
                    <a:pt x="1084" y="2293"/>
                    <a:pt x="1105" y="2290"/>
                    <a:pt x="1129" y="2285"/>
                  </a:cubicBezTo>
                  <a:cubicBezTo>
                    <a:pt x="1195" y="2251"/>
                    <a:pt x="1295" y="2118"/>
                    <a:pt x="1262" y="2051"/>
                  </a:cubicBezTo>
                  <a:cubicBezTo>
                    <a:pt x="1095" y="1317"/>
                    <a:pt x="795" y="650"/>
                    <a:pt x="428" y="83"/>
                  </a:cubicBezTo>
                  <a:cubicBezTo>
                    <a:pt x="389" y="24"/>
                    <a:pt x="333" y="0"/>
                    <a:pt x="2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42"/>
            <p:cNvSpPr/>
            <p:nvPr/>
          </p:nvSpPr>
          <p:spPr>
            <a:xfrm>
              <a:off x="4913975" y="2041125"/>
              <a:ext cx="218100" cy="109275"/>
            </a:xfrm>
            <a:custGeom>
              <a:avLst/>
              <a:gdLst/>
              <a:ahLst/>
              <a:cxnLst/>
              <a:rect l="l" t="t" r="r" b="b"/>
              <a:pathLst>
                <a:path w="8724" h="4371" extrusionOk="0">
                  <a:moveTo>
                    <a:pt x="8425" y="1"/>
                  </a:moveTo>
                  <a:cubicBezTo>
                    <a:pt x="8393" y="1"/>
                    <a:pt x="8360" y="10"/>
                    <a:pt x="8328" y="32"/>
                  </a:cubicBezTo>
                  <a:cubicBezTo>
                    <a:pt x="5659" y="1366"/>
                    <a:pt x="3291" y="3467"/>
                    <a:pt x="256" y="3968"/>
                  </a:cubicBezTo>
                  <a:cubicBezTo>
                    <a:pt x="0" y="4032"/>
                    <a:pt x="111" y="4370"/>
                    <a:pt x="326" y="4370"/>
                  </a:cubicBezTo>
                  <a:cubicBezTo>
                    <a:pt x="336" y="4370"/>
                    <a:pt x="346" y="4370"/>
                    <a:pt x="356" y="4368"/>
                  </a:cubicBezTo>
                  <a:cubicBezTo>
                    <a:pt x="3424" y="3801"/>
                    <a:pt x="5826" y="1700"/>
                    <a:pt x="8528" y="365"/>
                  </a:cubicBezTo>
                  <a:cubicBezTo>
                    <a:pt x="8724" y="253"/>
                    <a:pt x="8591" y="1"/>
                    <a:pt x="84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42"/>
            <p:cNvSpPr/>
            <p:nvPr/>
          </p:nvSpPr>
          <p:spPr>
            <a:xfrm>
              <a:off x="5021250" y="2094600"/>
              <a:ext cx="68425" cy="46225"/>
            </a:xfrm>
            <a:custGeom>
              <a:avLst/>
              <a:gdLst/>
              <a:ahLst/>
              <a:cxnLst/>
              <a:rect l="l" t="t" r="r" b="b"/>
              <a:pathLst>
                <a:path w="2737" h="1849" extrusionOk="0">
                  <a:moveTo>
                    <a:pt x="2576" y="0"/>
                  </a:moveTo>
                  <a:cubicBezTo>
                    <a:pt x="2537" y="0"/>
                    <a:pt x="2497" y="19"/>
                    <a:pt x="2469" y="61"/>
                  </a:cubicBezTo>
                  <a:cubicBezTo>
                    <a:pt x="1569" y="428"/>
                    <a:pt x="801" y="962"/>
                    <a:pt x="67" y="1562"/>
                  </a:cubicBezTo>
                  <a:cubicBezTo>
                    <a:pt x="1" y="1629"/>
                    <a:pt x="34" y="1762"/>
                    <a:pt x="67" y="1795"/>
                  </a:cubicBezTo>
                  <a:cubicBezTo>
                    <a:pt x="107" y="1835"/>
                    <a:pt x="151" y="1848"/>
                    <a:pt x="193" y="1848"/>
                  </a:cubicBezTo>
                  <a:cubicBezTo>
                    <a:pt x="257" y="1848"/>
                    <a:pt x="314" y="1816"/>
                    <a:pt x="334" y="1795"/>
                  </a:cubicBezTo>
                  <a:cubicBezTo>
                    <a:pt x="1035" y="1228"/>
                    <a:pt x="1802" y="728"/>
                    <a:pt x="2636" y="328"/>
                  </a:cubicBezTo>
                  <a:cubicBezTo>
                    <a:pt x="2736" y="294"/>
                    <a:pt x="2736" y="161"/>
                    <a:pt x="2703" y="94"/>
                  </a:cubicBezTo>
                  <a:cubicBezTo>
                    <a:pt x="2683" y="36"/>
                    <a:pt x="2630" y="0"/>
                    <a:pt x="25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42"/>
            <p:cNvSpPr/>
            <p:nvPr/>
          </p:nvSpPr>
          <p:spPr>
            <a:xfrm>
              <a:off x="4992050" y="1723150"/>
              <a:ext cx="126400" cy="67700"/>
            </a:xfrm>
            <a:custGeom>
              <a:avLst/>
              <a:gdLst/>
              <a:ahLst/>
              <a:cxnLst/>
              <a:rect l="l" t="t" r="r" b="b"/>
              <a:pathLst>
                <a:path w="5056" h="2708" extrusionOk="0">
                  <a:moveTo>
                    <a:pt x="4800" y="0"/>
                  </a:moveTo>
                  <a:cubicBezTo>
                    <a:pt x="4781" y="0"/>
                    <a:pt x="4760" y="3"/>
                    <a:pt x="4738" y="8"/>
                  </a:cubicBezTo>
                  <a:cubicBezTo>
                    <a:pt x="3170" y="675"/>
                    <a:pt x="1636" y="1443"/>
                    <a:pt x="168" y="2343"/>
                  </a:cubicBezTo>
                  <a:cubicBezTo>
                    <a:pt x="0" y="2455"/>
                    <a:pt x="114" y="2708"/>
                    <a:pt x="273" y="2708"/>
                  </a:cubicBezTo>
                  <a:cubicBezTo>
                    <a:pt x="304" y="2708"/>
                    <a:pt x="336" y="2698"/>
                    <a:pt x="368" y="2677"/>
                  </a:cubicBezTo>
                  <a:cubicBezTo>
                    <a:pt x="1803" y="1809"/>
                    <a:pt x="3304" y="1009"/>
                    <a:pt x="4871" y="408"/>
                  </a:cubicBezTo>
                  <a:cubicBezTo>
                    <a:pt x="5055" y="317"/>
                    <a:pt x="5014" y="0"/>
                    <a:pt x="48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42"/>
            <p:cNvSpPr/>
            <p:nvPr/>
          </p:nvSpPr>
          <p:spPr>
            <a:xfrm>
              <a:off x="5023875" y="1709100"/>
              <a:ext cx="69125" cy="42550"/>
            </a:xfrm>
            <a:custGeom>
              <a:avLst/>
              <a:gdLst/>
              <a:ahLst/>
              <a:cxnLst/>
              <a:rect l="l" t="t" r="r" b="b"/>
              <a:pathLst>
                <a:path w="2765" h="1702" extrusionOk="0">
                  <a:moveTo>
                    <a:pt x="2586" y="0"/>
                  </a:moveTo>
                  <a:cubicBezTo>
                    <a:pt x="2546" y="0"/>
                    <a:pt x="2502" y="11"/>
                    <a:pt x="2464" y="36"/>
                  </a:cubicBezTo>
                  <a:cubicBezTo>
                    <a:pt x="1697" y="403"/>
                    <a:pt x="930" y="837"/>
                    <a:pt x="196" y="1337"/>
                  </a:cubicBezTo>
                  <a:cubicBezTo>
                    <a:pt x="0" y="1449"/>
                    <a:pt x="133" y="1702"/>
                    <a:pt x="299" y="1702"/>
                  </a:cubicBezTo>
                  <a:cubicBezTo>
                    <a:pt x="331" y="1702"/>
                    <a:pt x="364" y="1693"/>
                    <a:pt x="396" y="1671"/>
                  </a:cubicBezTo>
                  <a:cubicBezTo>
                    <a:pt x="1130" y="1171"/>
                    <a:pt x="1897" y="737"/>
                    <a:pt x="2698" y="370"/>
                  </a:cubicBezTo>
                  <a:cubicBezTo>
                    <a:pt x="2764" y="303"/>
                    <a:pt x="2764" y="170"/>
                    <a:pt x="2731" y="70"/>
                  </a:cubicBezTo>
                  <a:cubicBezTo>
                    <a:pt x="2711" y="29"/>
                    <a:pt x="2652" y="0"/>
                    <a:pt x="25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42"/>
            <p:cNvSpPr/>
            <p:nvPr/>
          </p:nvSpPr>
          <p:spPr>
            <a:xfrm>
              <a:off x="4716050" y="1774425"/>
              <a:ext cx="53400" cy="140925"/>
            </a:xfrm>
            <a:custGeom>
              <a:avLst/>
              <a:gdLst/>
              <a:ahLst/>
              <a:cxnLst/>
              <a:rect l="l" t="t" r="r" b="b"/>
              <a:pathLst>
                <a:path w="2136" h="5637" extrusionOk="0">
                  <a:moveTo>
                    <a:pt x="1873" y="1"/>
                  </a:moveTo>
                  <a:cubicBezTo>
                    <a:pt x="1809" y="1"/>
                    <a:pt x="1745" y="27"/>
                    <a:pt x="1701" y="92"/>
                  </a:cubicBezTo>
                  <a:cubicBezTo>
                    <a:pt x="1268" y="959"/>
                    <a:pt x="901" y="1893"/>
                    <a:pt x="600" y="2794"/>
                  </a:cubicBezTo>
                  <a:cubicBezTo>
                    <a:pt x="334" y="3661"/>
                    <a:pt x="0" y="4629"/>
                    <a:pt x="334" y="5529"/>
                  </a:cubicBezTo>
                  <a:cubicBezTo>
                    <a:pt x="358" y="5604"/>
                    <a:pt x="425" y="5637"/>
                    <a:pt x="495" y="5637"/>
                  </a:cubicBezTo>
                  <a:cubicBezTo>
                    <a:pt x="613" y="5637"/>
                    <a:pt x="742" y="5543"/>
                    <a:pt x="701" y="5396"/>
                  </a:cubicBezTo>
                  <a:cubicBezTo>
                    <a:pt x="400" y="4495"/>
                    <a:pt x="767" y="3595"/>
                    <a:pt x="1034" y="2761"/>
                  </a:cubicBezTo>
                  <a:cubicBezTo>
                    <a:pt x="1334" y="1893"/>
                    <a:pt x="1668" y="1059"/>
                    <a:pt x="2068" y="225"/>
                  </a:cubicBezTo>
                  <a:cubicBezTo>
                    <a:pt x="2136" y="113"/>
                    <a:pt x="2006" y="1"/>
                    <a:pt x="18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42"/>
            <p:cNvSpPr/>
            <p:nvPr/>
          </p:nvSpPr>
          <p:spPr>
            <a:xfrm>
              <a:off x="4697700" y="1849550"/>
              <a:ext cx="15025" cy="47500"/>
            </a:xfrm>
            <a:custGeom>
              <a:avLst/>
              <a:gdLst/>
              <a:ahLst/>
              <a:cxnLst/>
              <a:rect l="l" t="t" r="r" b="b"/>
              <a:pathLst>
                <a:path w="601" h="1900" extrusionOk="0">
                  <a:moveTo>
                    <a:pt x="314" y="0"/>
                  </a:moveTo>
                  <a:cubicBezTo>
                    <a:pt x="226" y="0"/>
                    <a:pt x="167" y="71"/>
                    <a:pt x="167" y="123"/>
                  </a:cubicBezTo>
                  <a:cubicBezTo>
                    <a:pt x="0" y="690"/>
                    <a:pt x="0" y="1223"/>
                    <a:pt x="134" y="1757"/>
                  </a:cubicBezTo>
                  <a:cubicBezTo>
                    <a:pt x="161" y="1839"/>
                    <a:pt x="234" y="1899"/>
                    <a:pt x="333" y="1899"/>
                  </a:cubicBezTo>
                  <a:cubicBezTo>
                    <a:pt x="354" y="1899"/>
                    <a:pt x="377" y="1896"/>
                    <a:pt x="400" y="1890"/>
                  </a:cubicBezTo>
                  <a:cubicBezTo>
                    <a:pt x="467" y="1857"/>
                    <a:pt x="534" y="1757"/>
                    <a:pt x="501" y="1624"/>
                  </a:cubicBezTo>
                  <a:cubicBezTo>
                    <a:pt x="400" y="1190"/>
                    <a:pt x="434" y="690"/>
                    <a:pt x="601" y="189"/>
                  </a:cubicBezTo>
                  <a:cubicBezTo>
                    <a:pt x="601" y="123"/>
                    <a:pt x="501" y="22"/>
                    <a:pt x="400" y="22"/>
                  </a:cubicBezTo>
                  <a:cubicBezTo>
                    <a:pt x="369" y="7"/>
                    <a:pt x="340" y="0"/>
                    <a:pt x="3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42"/>
            <p:cNvSpPr/>
            <p:nvPr/>
          </p:nvSpPr>
          <p:spPr>
            <a:xfrm>
              <a:off x="4570925" y="2808275"/>
              <a:ext cx="9200" cy="652375"/>
            </a:xfrm>
            <a:custGeom>
              <a:avLst/>
              <a:gdLst/>
              <a:ahLst/>
              <a:cxnLst/>
              <a:rect l="l" t="t" r="r" b="b"/>
              <a:pathLst>
                <a:path w="368" h="26095" extrusionOk="0">
                  <a:moveTo>
                    <a:pt x="184" y="1"/>
                  </a:moveTo>
                  <a:cubicBezTo>
                    <a:pt x="93" y="1"/>
                    <a:pt x="1" y="68"/>
                    <a:pt x="1" y="201"/>
                  </a:cubicBezTo>
                  <a:lnTo>
                    <a:pt x="1" y="10242"/>
                  </a:lnTo>
                  <a:lnTo>
                    <a:pt x="1" y="20282"/>
                  </a:lnTo>
                  <a:lnTo>
                    <a:pt x="1" y="25919"/>
                  </a:lnTo>
                  <a:cubicBezTo>
                    <a:pt x="1" y="26036"/>
                    <a:pt x="93" y="26095"/>
                    <a:pt x="184" y="26095"/>
                  </a:cubicBezTo>
                  <a:cubicBezTo>
                    <a:pt x="276" y="26095"/>
                    <a:pt x="368" y="26036"/>
                    <a:pt x="368" y="25919"/>
                  </a:cubicBezTo>
                  <a:lnTo>
                    <a:pt x="368" y="15879"/>
                  </a:lnTo>
                  <a:lnTo>
                    <a:pt x="368" y="5805"/>
                  </a:lnTo>
                  <a:lnTo>
                    <a:pt x="368" y="201"/>
                  </a:lnTo>
                  <a:cubicBezTo>
                    <a:pt x="368" y="68"/>
                    <a:pt x="276" y="1"/>
                    <a:pt x="1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42"/>
            <p:cNvSpPr/>
            <p:nvPr/>
          </p:nvSpPr>
          <p:spPr>
            <a:xfrm>
              <a:off x="4610100" y="3252550"/>
              <a:ext cx="20900" cy="182550"/>
            </a:xfrm>
            <a:custGeom>
              <a:avLst/>
              <a:gdLst/>
              <a:ahLst/>
              <a:cxnLst/>
              <a:rect l="l" t="t" r="r" b="b"/>
              <a:pathLst>
                <a:path w="836" h="7302" extrusionOk="0">
                  <a:moveTo>
                    <a:pt x="252" y="1"/>
                  </a:moveTo>
                  <a:cubicBezTo>
                    <a:pt x="160" y="1"/>
                    <a:pt x="68" y="59"/>
                    <a:pt x="68" y="176"/>
                  </a:cubicBezTo>
                  <a:cubicBezTo>
                    <a:pt x="102" y="1344"/>
                    <a:pt x="168" y="2544"/>
                    <a:pt x="235" y="3712"/>
                  </a:cubicBezTo>
                  <a:cubicBezTo>
                    <a:pt x="269" y="4279"/>
                    <a:pt x="269" y="4813"/>
                    <a:pt x="302" y="5380"/>
                  </a:cubicBezTo>
                  <a:cubicBezTo>
                    <a:pt x="302" y="5947"/>
                    <a:pt x="269" y="6481"/>
                    <a:pt x="68" y="7014"/>
                  </a:cubicBezTo>
                  <a:cubicBezTo>
                    <a:pt x="1" y="7150"/>
                    <a:pt x="132" y="7301"/>
                    <a:pt x="255" y="7301"/>
                  </a:cubicBezTo>
                  <a:cubicBezTo>
                    <a:pt x="313" y="7301"/>
                    <a:pt x="370" y="7267"/>
                    <a:pt x="402" y="7181"/>
                  </a:cubicBezTo>
                  <a:cubicBezTo>
                    <a:pt x="836" y="6147"/>
                    <a:pt x="669" y="4946"/>
                    <a:pt x="602" y="3879"/>
                  </a:cubicBezTo>
                  <a:lnTo>
                    <a:pt x="435" y="176"/>
                  </a:lnTo>
                  <a:cubicBezTo>
                    <a:pt x="435" y="59"/>
                    <a:pt x="344" y="1"/>
                    <a:pt x="2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42"/>
            <p:cNvSpPr/>
            <p:nvPr/>
          </p:nvSpPr>
          <p:spPr>
            <a:xfrm>
              <a:off x="4397475" y="2771600"/>
              <a:ext cx="12525" cy="224025"/>
            </a:xfrm>
            <a:custGeom>
              <a:avLst/>
              <a:gdLst/>
              <a:ahLst/>
              <a:cxnLst/>
              <a:rect l="l" t="t" r="r" b="b"/>
              <a:pathLst>
                <a:path w="501" h="8961" extrusionOk="0">
                  <a:moveTo>
                    <a:pt x="201" y="0"/>
                  </a:moveTo>
                  <a:cubicBezTo>
                    <a:pt x="101" y="0"/>
                    <a:pt x="1" y="67"/>
                    <a:pt x="1" y="200"/>
                  </a:cubicBezTo>
                  <a:cubicBezTo>
                    <a:pt x="134" y="3069"/>
                    <a:pt x="134" y="5938"/>
                    <a:pt x="67" y="8773"/>
                  </a:cubicBezTo>
                  <a:cubicBezTo>
                    <a:pt x="67" y="8902"/>
                    <a:pt x="153" y="8961"/>
                    <a:pt x="242" y="8961"/>
                  </a:cubicBezTo>
                  <a:cubicBezTo>
                    <a:pt x="336" y="8961"/>
                    <a:pt x="434" y="8894"/>
                    <a:pt x="434" y="8773"/>
                  </a:cubicBezTo>
                  <a:cubicBezTo>
                    <a:pt x="501" y="5904"/>
                    <a:pt x="501" y="3036"/>
                    <a:pt x="401" y="200"/>
                  </a:cubicBezTo>
                  <a:cubicBezTo>
                    <a:pt x="401" y="67"/>
                    <a:pt x="301" y="0"/>
                    <a:pt x="2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42"/>
            <p:cNvSpPr/>
            <p:nvPr/>
          </p:nvSpPr>
          <p:spPr>
            <a:xfrm>
              <a:off x="2650400" y="2709225"/>
              <a:ext cx="45050" cy="469875"/>
            </a:xfrm>
            <a:custGeom>
              <a:avLst/>
              <a:gdLst/>
              <a:ahLst/>
              <a:cxnLst/>
              <a:rect l="l" t="t" r="r" b="b"/>
              <a:pathLst>
                <a:path w="1802" h="18795" extrusionOk="0">
                  <a:moveTo>
                    <a:pt x="612" y="1"/>
                  </a:moveTo>
                  <a:cubicBezTo>
                    <a:pt x="537" y="1"/>
                    <a:pt x="462" y="48"/>
                    <a:pt x="434" y="160"/>
                  </a:cubicBezTo>
                  <a:cubicBezTo>
                    <a:pt x="167" y="1261"/>
                    <a:pt x="0" y="2428"/>
                    <a:pt x="34" y="3663"/>
                  </a:cubicBezTo>
                  <a:cubicBezTo>
                    <a:pt x="34" y="4864"/>
                    <a:pt x="267" y="6031"/>
                    <a:pt x="501" y="7199"/>
                  </a:cubicBezTo>
                  <a:cubicBezTo>
                    <a:pt x="801" y="8399"/>
                    <a:pt x="1068" y="9600"/>
                    <a:pt x="1168" y="10835"/>
                  </a:cubicBezTo>
                  <a:cubicBezTo>
                    <a:pt x="1301" y="12035"/>
                    <a:pt x="1335" y="13270"/>
                    <a:pt x="1335" y="14504"/>
                  </a:cubicBezTo>
                  <a:cubicBezTo>
                    <a:pt x="1335" y="15871"/>
                    <a:pt x="1268" y="17239"/>
                    <a:pt x="1168" y="18607"/>
                  </a:cubicBezTo>
                  <a:cubicBezTo>
                    <a:pt x="1168" y="18736"/>
                    <a:pt x="1254" y="18795"/>
                    <a:pt x="1342" y="18795"/>
                  </a:cubicBezTo>
                  <a:cubicBezTo>
                    <a:pt x="1437" y="18795"/>
                    <a:pt x="1535" y="18727"/>
                    <a:pt x="1535" y="18607"/>
                  </a:cubicBezTo>
                  <a:cubicBezTo>
                    <a:pt x="1668" y="16205"/>
                    <a:pt x="1802" y="13737"/>
                    <a:pt x="1602" y="11335"/>
                  </a:cubicBezTo>
                  <a:cubicBezTo>
                    <a:pt x="1501" y="10134"/>
                    <a:pt x="1301" y="8967"/>
                    <a:pt x="1001" y="7866"/>
                  </a:cubicBezTo>
                  <a:cubicBezTo>
                    <a:pt x="734" y="6632"/>
                    <a:pt x="467" y="5497"/>
                    <a:pt x="434" y="4230"/>
                  </a:cubicBezTo>
                  <a:cubicBezTo>
                    <a:pt x="334" y="2895"/>
                    <a:pt x="467" y="1528"/>
                    <a:pt x="801" y="227"/>
                  </a:cubicBezTo>
                  <a:cubicBezTo>
                    <a:pt x="820" y="91"/>
                    <a:pt x="716" y="1"/>
                    <a:pt x="6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42"/>
            <p:cNvSpPr/>
            <p:nvPr/>
          </p:nvSpPr>
          <p:spPr>
            <a:xfrm>
              <a:off x="2639550" y="3078575"/>
              <a:ext cx="9200" cy="104175"/>
            </a:xfrm>
            <a:custGeom>
              <a:avLst/>
              <a:gdLst/>
              <a:ahLst/>
              <a:cxnLst/>
              <a:rect l="l" t="t" r="r" b="b"/>
              <a:pathLst>
                <a:path w="368" h="4167" extrusionOk="0">
                  <a:moveTo>
                    <a:pt x="195" y="1"/>
                  </a:moveTo>
                  <a:cubicBezTo>
                    <a:pt x="100" y="1"/>
                    <a:pt x="1" y="60"/>
                    <a:pt x="1" y="163"/>
                  </a:cubicBezTo>
                  <a:lnTo>
                    <a:pt x="1" y="3966"/>
                  </a:lnTo>
                  <a:cubicBezTo>
                    <a:pt x="1" y="4100"/>
                    <a:pt x="92" y="4166"/>
                    <a:pt x="184" y="4166"/>
                  </a:cubicBezTo>
                  <a:cubicBezTo>
                    <a:pt x="276" y="4166"/>
                    <a:pt x="368" y="4100"/>
                    <a:pt x="368" y="3966"/>
                  </a:cubicBezTo>
                  <a:lnTo>
                    <a:pt x="368" y="163"/>
                  </a:lnTo>
                  <a:cubicBezTo>
                    <a:pt x="368" y="51"/>
                    <a:pt x="283" y="1"/>
                    <a:pt x="1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42"/>
            <p:cNvSpPr/>
            <p:nvPr/>
          </p:nvSpPr>
          <p:spPr>
            <a:xfrm>
              <a:off x="3509350" y="3910925"/>
              <a:ext cx="31850" cy="386675"/>
            </a:xfrm>
            <a:custGeom>
              <a:avLst/>
              <a:gdLst/>
              <a:ahLst/>
              <a:cxnLst/>
              <a:rect l="l" t="t" r="r" b="b"/>
              <a:pathLst>
                <a:path w="1274" h="15467" extrusionOk="0">
                  <a:moveTo>
                    <a:pt x="1049" y="1"/>
                  </a:moveTo>
                  <a:cubicBezTo>
                    <a:pt x="965" y="1"/>
                    <a:pt x="876" y="48"/>
                    <a:pt x="834" y="160"/>
                  </a:cubicBezTo>
                  <a:cubicBezTo>
                    <a:pt x="267" y="1995"/>
                    <a:pt x="300" y="3963"/>
                    <a:pt x="401" y="5864"/>
                  </a:cubicBezTo>
                  <a:cubicBezTo>
                    <a:pt x="434" y="6831"/>
                    <a:pt x="467" y="7832"/>
                    <a:pt x="467" y="8833"/>
                  </a:cubicBezTo>
                  <a:cubicBezTo>
                    <a:pt x="467" y="9834"/>
                    <a:pt x="401" y="10834"/>
                    <a:pt x="267" y="11868"/>
                  </a:cubicBezTo>
                  <a:cubicBezTo>
                    <a:pt x="134" y="13002"/>
                    <a:pt x="0" y="14137"/>
                    <a:pt x="134" y="15304"/>
                  </a:cubicBezTo>
                  <a:cubicBezTo>
                    <a:pt x="150" y="15416"/>
                    <a:pt x="251" y="15467"/>
                    <a:pt x="344" y="15467"/>
                  </a:cubicBezTo>
                  <a:cubicBezTo>
                    <a:pt x="444" y="15467"/>
                    <a:pt x="535" y="15408"/>
                    <a:pt x="501" y="15304"/>
                  </a:cubicBezTo>
                  <a:cubicBezTo>
                    <a:pt x="267" y="13303"/>
                    <a:pt x="801" y="11335"/>
                    <a:pt x="834" y="9333"/>
                  </a:cubicBezTo>
                  <a:cubicBezTo>
                    <a:pt x="901" y="7365"/>
                    <a:pt x="634" y="5464"/>
                    <a:pt x="734" y="3496"/>
                  </a:cubicBezTo>
                  <a:cubicBezTo>
                    <a:pt x="767" y="2362"/>
                    <a:pt x="934" y="1294"/>
                    <a:pt x="1234" y="227"/>
                  </a:cubicBezTo>
                  <a:cubicBezTo>
                    <a:pt x="1273" y="91"/>
                    <a:pt x="1166" y="1"/>
                    <a:pt x="10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42"/>
            <p:cNvSpPr/>
            <p:nvPr/>
          </p:nvSpPr>
          <p:spPr>
            <a:xfrm>
              <a:off x="3553150" y="4140700"/>
              <a:ext cx="20850" cy="122500"/>
            </a:xfrm>
            <a:custGeom>
              <a:avLst/>
              <a:gdLst/>
              <a:ahLst/>
              <a:cxnLst/>
              <a:rect l="l" t="t" r="r" b="b"/>
              <a:pathLst>
                <a:path w="834" h="4900" extrusionOk="0">
                  <a:moveTo>
                    <a:pt x="654" y="0"/>
                  </a:moveTo>
                  <a:cubicBezTo>
                    <a:pt x="558" y="0"/>
                    <a:pt x="450" y="59"/>
                    <a:pt x="416" y="176"/>
                  </a:cubicBezTo>
                  <a:cubicBezTo>
                    <a:pt x="283" y="1677"/>
                    <a:pt x="183" y="3211"/>
                    <a:pt x="16" y="4712"/>
                  </a:cubicBezTo>
                  <a:cubicBezTo>
                    <a:pt x="0" y="4841"/>
                    <a:pt x="85" y="4900"/>
                    <a:pt x="178" y="4900"/>
                  </a:cubicBezTo>
                  <a:cubicBezTo>
                    <a:pt x="276" y="4900"/>
                    <a:pt x="383" y="4833"/>
                    <a:pt x="383" y="4712"/>
                  </a:cubicBezTo>
                  <a:cubicBezTo>
                    <a:pt x="517" y="3211"/>
                    <a:pt x="650" y="1677"/>
                    <a:pt x="817" y="176"/>
                  </a:cubicBezTo>
                  <a:cubicBezTo>
                    <a:pt x="833" y="59"/>
                    <a:pt x="750" y="0"/>
                    <a:pt x="6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42"/>
            <p:cNvSpPr/>
            <p:nvPr/>
          </p:nvSpPr>
          <p:spPr>
            <a:xfrm>
              <a:off x="3769525" y="618375"/>
              <a:ext cx="127625" cy="279400"/>
            </a:xfrm>
            <a:custGeom>
              <a:avLst/>
              <a:gdLst/>
              <a:ahLst/>
              <a:cxnLst/>
              <a:rect l="l" t="t" r="r" b="b"/>
              <a:pathLst>
                <a:path w="5105" h="11176" extrusionOk="0">
                  <a:moveTo>
                    <a:pt x="1902" y="1"/>
                  </a:moveTo>
                  <a:lnTo>
                    <a:pt x="1" y="2303"/>
                  </a:lnTo>
                  <a:lnTo>
                    <a:pt x="1602" y="3403"/>
                  </a:lnTo>
                  <a:lnTo>
                    <a:pt x="1268" y="6305"/>
                  </a:lnTo>
                  <a:lnTo>
                    <a:pt x="1202" y="7173"/>
                  </a:lnTo>
                  <a:lnTo>
                    <a:pt x="1902" y="7239"/>
                  </a:lnTo>
                  <a:lnTo>
                    <a:pt x="4004" y="7440"/>
                  </a:lnTo>
                  <a:lnTo>
                    <a:pt x="3703" y="11176"/>
                  </a:lnTo>
                  <a:lnTo>
                    <a:pt x="5004" y="7073"/>
                  </a:lnTo>
                  <a:lnTo>
                    <a:pt x="5104" y="6639"/>
                  </a:lnTo>
                  <a:lnTo>
                    <a:pt x="4571" y="6472"/>
                  </a:lnTo>
                  <a:lnTo>
                    <a:pt x="3036" y="6005"/>
                  </a:lnTo>
                  <a:cubicBezTo>
                    <a:pt x="3436" y="4904"/>
                    <a:pt x="4204" y="2736"/>
                    <a:pt x="4237" y="2503"/>
                  </a:cubicBezTo>
                  <a:cubicBezTo>
                    <a:pt x="3837" y="2102"/>
                    <a:pt x="2336" y="468"/>
                    <a:pt x="190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42"/>
            <p:cNvSpPr/>
            <p:nvPr/>
          </p:nvSpPr>
          <p:spPr>
            <a:xfrm>
              <a:off x="3616925" y="692600"/>
              <a:ext cx="225175" cy="237700"/>
            </a:xfrm>
            <a:custGeom>
              <a:avLst/>
              <a:gdLst/>
              <a:ahLst/>
              <a:cxnLst/>
              <a:rect l="l" t="t" r="r" b="b"/>
              <a:pathLst>
                <a:path w="9007" h="9508" extrusionOk="0">
                  <a:moveTo>
                    <a:pt x="1134" y="1"/>
                  </a:moveTo>
                  <a:lnTo>
                    <a:pt x="0" y="2803"/>
                  </a:lnTo>
                  <a:lnTo>
                    <a:pt x="2802" y="3670"/>
                  </a:lnTo>
                  <a:lnTo>
                    <a:pt x="2035" y="5705"/>
                  </a:lnTo>
                  <a:lnTo>
                    <a:pt x="1535" y="7106"/>
                  </a:lnTo>
                  <a:lnTo>
                    <a:pt x="2836" y="6939"/>
                  </a:lnTo>
                  <a:lnTo>
                    <a:pt x="5604" y="6605"/>
                  </a:lnTo>
                  <a:lnTo>
                    <a:pt x="5438" y="9107"/>
                  </a:lnTo>
                  <a:lnTo>
                    <a:pt x="5371" y="9441"/>
                  </a:lnTo>
                  <a:lnTo>
                    <a:pt x="5371" y="9441"/>
                  </a:lnTo>
                  <a:lnTo>
                    <a:pt x="5671" y="9374"/>
                  </a:lnTo>
                  <a:lnTo>
                    <a:pt x="9007" y="9507"/>
                  </a:lnTo>
                  <a:lnTo>
                    <a:pt x="6038" y="8874"/>
                  </a:lnTo>
                  <a:lnTo>
                    <a:pt x="6772" y="6005"/>
                  </a:lnTo>
                  <a:lnTo>
                    <a:pt x="6939" y="5371"/>
                  </a:lnTo>
                  <a:cubicBezTo>
                    <a:pt x="6638" y="5371"/>
                    <a:pt x="5337" y="5304"/>
                    <a:pt x="4270" y="5271"/>
                  </a:cubicBezTo>
                  <a:lnTo>
                    <a:pt x="5337" y="3370"/>
                  </a:lnTo>
                  <a:lnTo>
                    <a:pt x="5871" y="2436"/>
                  </a:lnTo>
                  <a:cubicBezTo>
                    <a:pt x="5104" y="2002"/>
                    <a:pt x="1968" y="434"/>
                    <a:pt x="113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42"/>
            <p:cNvSpPr/>
            <p:nvPr/>
          </p:nvSpPr>
          <p:spPr>
            <a:xfrm>
              <a:off x="3534350" y="931100"/>
              <a:ext cx="273575" cy="133450"/>
            </a:xfrm>
            <a:custGeom>
              <a:avLst/>
              <a:gdLst/>
              <a:ahLst/>
              <a:cxnLst/>
              <a:rect l="l" t="t" r="r" b="b"/>
              <a:pathLst>
                <a:path w="10943" h="5338" extrusionOk="0">
                  <a:moveTo>
                    <a:pt x="4137" y="1"/>
                  </a:moveTo>
                  <a:cubicBezTo>
                    <a:pt x="3570" y="1"/>
                    <a:pt x="601" y="34"/>
                    <a:pt x="1" y="34"/>
                  </a:cubicBezTo>
                  <a:lnTo>
                    <a:pt x="401" y="3070"/>
                  </a:lnTo>
                  <a:lnTo>
                    <a:pt x="3003" y="2436"/>
                  </a:lnTo>
                  <a:cubicBezTo>
                    <a:pt x="3804" y="3370"/>
                    <a:pt x="5005" y="4804"/>
                    <a:pt x="5472" y="5338"/>
                  </a:cubicBezTo>
                  <a:cubicBezTo>
                    <a:pt x="5738" y="4738"/>
                    <a:pt x="6472" y="3070"/>
                    <a:pt x="6839" y="2136"/>
                  </a:cubicBezTo>
                  <a:lnTo>
                    <a:pt x="10942" y="2936"/>
                  </a:lnTo>
                  <a:lnTo>
                    <a:pt x="6672" y="1102"/>
                  </a:lnTo>
                  <a:lnTo>
                    <a:pt x="6339" y="968"/>
                  </a:lnTo>
                  <a:lnTo>
                    <a:pt x="6105" y="1335"/>
                  </a:lnTo>
                  <a:lnTo>
                    <a:pt x="5338" y="2403"/>
                  </a:lnTo>
                  <a:cubicBezTo>
                    <a:pt x="4838" y="1435"/>
                    <a:pt x="4237" y="234"/>
                    <a:pt x="413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42"/>
            <p:cNvSpPr/>
            <p:nvPr/>
          </p:nvSpPr>
          <p:spPr>
            <a:xfrm>
              <a:off x="4513400" y="649250"/>
              <a:ext cx="732200" cy="680500"/>
            </a:xfrm>
            <a:custGeom>
              <a:avLst/>
              <a:gdLst/>
              <a:ahLst/>
              <a:cxnLst/>
              <a:rect l="l" t="t" r="r" b="b"/>
              <a:pathLst>
                <a:path w="29288" h="27220" extrusionOk="0">
                  <a:moveTo>
                    <a:pt x="15678" y="0"/>
                  </a:moveTo>
                  <a:cubicBezTo>
                    <a:pt x="8173" y="0"/>
                    <a:pt x="2068" y="6071"/>
                    <a:pt x="2068" y="13576"/>
                  </a:cubicBezTo>
                  <a:cubicBezTo>
                    <a:pt x="2068" y="16912"/>
                    <a:pt x="3236" y="19948"/>
                    <a:pt x="5271" y="22349"/>
                  </a:cubicBezTo>
                  <a:cubicBezTo>
                    <a:pt x="3736" y="23884"/>
                    <a:pt x="1968" y="25118"/>
                    <a:pt x="0" y="25919"/>
                  </a:cubicBezTo>
                  <a:cubicBezTo>
                    <a:pt x="525" y="25987"/>
                    <a:pt x="1056" y="26020"/>
                    <a:pt x="1590" y="26020"/>
                  </a:cubicBezTo>
                  <a:cubicBezTo>
                    <a:pt x="3669" y="26020"/>
                    <a:pt x="5781" y="25514"/>
                    <a:pt x="7639" y="24584"/>
                  </a:cubicBezTo>
                  <a:cubicBezTo>
                    <a:pt x="9874" y="26252"/>
                    <a:pt x="12676" y="27220"/>
                    <a:pt x="15678" y="27220"/>
                  </a:cubicBezTo>
                  <a:cubicBezTo>
                    <a:pt x="23183" y="27220"/>
                    <a:pt x="29288" y="21115"/>
                    <a:pt x="29288" y="13610"/>
                  </a:cubicBezTo>
                  <a:cubicBezTo>
                    <a:pt x="29288" y="6104"/>
                    <a:pt x="23183" y="33"/>
                    <a:pt x="1567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42"/>
            <p:cNvSpPr/>
            <p:nvPr/>
          </p:nvSpPr>
          <p:spPr>
            <a:xfrm>
              <a:off x="4770250" y="776000"/>
              <a:ext cx="285225" cy="332950"/>
            </a:xfrm>
            <a:custGeom>
              <a:avLst/>
              <a:gdLst/>
              <a:ahLst/>
              <a:cxnLst/>
              <a:rect l="l" t="t" r="r" b="b"/>
              <a:pathLst>
                <a:path w="11409" h="13318" extrusionOk="0">
                  <a:moveTo>
                    <a:pt x="5671" y="0"/>
                  </a:moveTo>
                  <a:cubicBezTo>
                    <a:pt x="4036" y="0"/>
                    <a:pt x="2435" y="334"/>
                    <a:pt x="1001" y="968"/>
                  </a:cubicBezTo>
                  <a:cubicBezTo>
                    <a:pt x="334" y="1235"/>
                    <a:pt x="0" y="2035"/>
                    <a:pt x="334" y="2702"/>
                  </a:cubicBezTo>
                  <a:lnTo>
                    <a:pt x="367" y="2802"/>
                  </a:lnTo>
                  <a:cubicBezTo>
                    <a:pt x="592" y="3227"/>
                    <a:pt x="1040" y="3501"/>
                    <a:pt x="1517" y="3501"/>
                  </a:cubicBezTo>
                  <a:cubicBezTo>
                    <a:pt x="1678" y="3501"/>
                    <a:pt x="1842" y="3470"/>
                    <a:pt x="2002" y="3403"/>
                  </a:cubicBezTo>
                  <a:cubicBezTo>
                    <a:pt x="2335" y="3303"/>
                    <a:pt x="2702" y="3169"/>
                    <a:pt x="3036" y="3036"/>
                  </a:cubicBezTo>
                  <a:cubicBezTo>
                    <a:pt x="3736" y="2802"/>
                    <a:pt x="4537" y="2669"/>
                    <a:pt x="5404" y="2669"/>
                  </a:cubicBezTo>
                  <a:cubicBezTo>
                    <a:pt x="6371" y="2669"/>
                    <a:pt x="7072" y="2869"/>
                    <a:pt x="7572" y="3303"/>
                  </a:cubicBezTo>
                  <a:cubicBezTo>
                    <a:pt x="8073" y="3703"/>
                    <a:pt x="8340" y="4303"/>
                    <a:pt x="8340" y="5037"/>
                  </a:cubicBezTo>
                  <a:cubicBezTo>
                    <a:pt x="8340" y="5671"/>
                    <a:pt x="8206" y="6238"/>
                    <a:pt x="7873" y="6705"/>
                  </a:cubicBezTo>
                  <a:cubicBezTo>
                    <a:pt x="7539" y="7172"/>
                    <a:pt x="6872" y="7839"/>
                    <a:pt x="5771" y="8673"/>
                  </a:cubicBezTo>
                  <a:cubicBezTo>
                    <a:pt x="4904" y="9374"/>
                    <a:pt x="4270" y="10041"/>
                    <a:pt x="3903" y="10708"/>
                  </a:cubicBezTo>
                  <a:cubicBezTo>
                    <a:pt x="3736" y="11008"/>
                    <a:pt x="3603" y="11375"/>
                    <a:pt x="3536" y="11742"/>
                  </a:cubicBezTo>
                  <a:cubicBezTo>
                    <a:pt x="3369" y="12509"/>
                    <a:pt x="3903" y="13210"/>
                    <a:pt x="4670" y="13310"/>
                  </a:cubicBezTo>
                  <a:lnTo>
                    <a:pt x="4770" y="13310"/>
                  </a:lnTo>
                  <a:cubicBezTo>
                    <a:pt x="4816" y="13315"/>
                    <a:pt x="4862" y="13317"/>
                    <a:pt x="4908" y="13317"/>
                  </a:cubicBezTo>
                  <a:cubicBezTo>
                    <a:pt x="5489" y="13317"/>
                    <a:pt x="6017" y="12930"/>
                    <a:pt x="6171" y="12343"/>
                  </a:cubicBezTo>
                  <a:cubicBezTo>
                    <a:pt x="6238" y="12076"/>
                    <a:pt x="6338" y="11876"/>
                    <a:pt x="6438" y="11675"/>
                  </a:cubicBezTo>
                  <a:cubicBezTo>
                    <a:pt x="6705" y="11242"/>
                    <a:pt x="7272" y="10708"/>
                    <a:pt x="8106" y="10041"/>
                  </a:cubicBezTo>
                  <a:cubicBezTo>
                    <a:pt x="9107" y="9240"/>
                    <a:pt x="9774" y="8640"/>
                    <a:pt x="10208" y="8173"/>
                  </a:cubicBezTo>
                  <a:cubicBezTo>
                    <a:pt x="10608" y="7706"/>
                    <a:pt x="10908" y="7206"/>
                    <a:pt x="11108" y="6672"/>
                  </a:cubicBezTo>
                  <a:cubicBezTo>
                    <a:pt x="11342" y="6171"/>
                    <a:pt x="11408" y="5538"/>
                    <a:pt x="11408" y="4871"/>
                  </a:cubicBezTo>
                  <a:cubicBezTo>
                    <a:pt x="11408" y="3369"/>
                    <a:pt x="10908" y="2169"/>
                    <a:pt x="9874" y="1301"/>
                  </a:cubicBezTo>
                  <a:cubicBezTo>
                    <a:pt x="8840" y="401"/>
                    <a:pt x="7406" y="0"/>
                    <a:pt x="56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42"/>
            <p:cNvSpPr/>
            <p:nvPr/>
          </p:nvSpPr>
          <p:spPr>
            <a:xfrm>
              <a:off x="4842800" y="1136250"/>
              <a:ext cx="98425" cy="103450"/>
            </a:xfrm>
            <a:custGeom>
              <a:avLst/>
              <a:gdLst/>
              <a:ahLst/>
              <a:cxnLst/>
              <a:rect l="l" t="t" r="r" b="b"/>
              <a:pathLst>
                <a:path w="3937" h="4138" extrusionOk="0">
                  <a:moveTo>
                    <a:pt x="2002" y="1"/>
                  </a:moveTo>
                  <a:cubicBezTo>
                    <a:pt x="667" y="1"/>
                    <a:pt x="0" y="668"/>
                    <a:pt x="0" y="2069"/>
                  </a:cubicBezTo>
                  <a:cubicBezTo>
                    <a:pt x="0" y="2736"/>
                    <a:pt x="167" y="3236"/>
                    <a:pt x="501" y="3603"/>
                  </a:cubicBezTo>
                  <a:cubicBezTo>
                    <a:pt x="834" y="3970"/>
                    <a:pt x="1335" y="4137"/>
                    <a:pt x="1968" y="4137"/>
                  </a:cubicBezTo>
                  <a:cubicBezTo>
                    <a:pt x="2602" y="4137"/>
                    <a:pt x="3103" y="3970"/>
                    <a:pt x="3436" y="3603"/>
                  </a:cubicBezTo>
                  <a:cubicBezTo>
                    <a:pt x="3770" y="3270"/>
                    <a:pt x="3936" y="2736"/>
                    <a:pt x="3936" y="2102"/>
                  </a:cubicBezTo>
                  <a:cubicBezTo>
                    <a:pt x="3936" y="1468"/>
                    <a:pt x="3770" y="968"/>
                    <a:pt x="3436" y="601"/>
                  </a:cubicBezTo>
                  <a:cubicBezTo>
                    <a:pt x="3103" y="268"/>
                    <a:pt x="2602" y="67"/>
                    <a:pt x="20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42"/>
            <p:cNvSpPr/>
            <p:nvPr/>
          </p:nvSpPr>
          <p:spPr>
            <a:xfrm>
              <a:off x="4374950" y="1241325"/>
              <a:ext cx="68425" cy="143825"/>
            </a:xfrm>
            <a:custGeom>
              <a:avLst/>
              <a:gdLst/>
              <a:ahLst/>
              <a:cxnLst/>
              <a:rect l="l" t="t" r="r" b="b"/>
              <a:pathLst>
                <a:path w="2737" h="5753" extrusionOk="0">
                  <a:moveTo>
                    <a:pt x="2203" y="1"/>
                  </a:moveTo>
                  <a:cubicBezTo>
                    <a:pt x="2102" y="168"/>
                    <a:pt x="835" y="4204"/>
                    <a:pt x="1" y="5204"/>
                  </a:cubicBezTo>
                  <a:cubicBezTo>
                    <a:pt x="668" y="5371"/>
                    <a:pt x="1335" y="5571"/>
                    <a:pt x="2002" y="5738"/>
                  </a:cubicBezTo>
                  <a:cubicBezTo>
                    <a:pt x="2047" y="5738"/>
                    <a:pt x="2106" y="5753"/>
                    <a:pt x="2161" y="5753"/>
                  </a:cubicBezTo>
                  <a:cubicBezTo>
                    <a:pt x="2188" y="5753"/>
                    <a:pt x="2214" y="5749"/>
                    <a:pt x="2236" y="5738"/>
                  </a:cubicBezTo>
                  <a:cubicBezTo>
                    <a:pt x="2336" y="5705"/>
                    <a:pt x="2336" y="5605"/>
                    <a:pt x="2369" y="5538"/>
                  </a:cubicBezTo>
                  <a:cubicBezTo>
                    <a:pt x="2703" y="4371"/>
                    <a:pt x="2736" y="3103"/>
                    <a:pt x="2536" y="1935"/>
                  </a:cubicBezTo>
                  <a:cubicBezTo>
                    <a:pt x="2436" y="1535"/>
                    <a:pt x="2303" y="1102"/>
                    <a:pt x="2236" y="701"/>
                  </a:cubicBezTo>
                  <a:cubicBezTo>
                    <a:pt x="2203" y="434"/>
                    <a:pt x="2203" y="234"/>
                    <a:pt x="2203" y="1"/>
                  </a:cubicBezTo>
                  <a:close/>
                </a:path>
              </a:pathLst>
            </a:custGeom>
            <a:solidFill>
              <a:srgbClr val="F28C8C">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42"/>
            <p:cNvSpPr/>
            <p:nvPr/>
          </p:nvSpPr>
          <p:spPr>
            <a:xfrm>
              <a:off x="4194825" y="1193600"/>
              <a:ext cx="110950" cy="155500"/>
            </a:xfrm>
            <a:custGeom>
              <a:avLst/>
              <a:gdLst/>
              <a:ahLst/>
              <a:cxnLst/>
              <a:rect l="l" t="t" r="r" b="b"/>
              <a:pathLst>
                <a:path w="4438" h="6220" extrusionOk="0">
                  <a:moveTo>
                    <a:pt x="2241" y="0"/>
                  </a:moveTo>
                  <a:cubicBezTo>
                    <a:pt x="1845" y="0"/>
                    <a:pt x="1441" y="101"/>
                    <a:pt x="1102" y="309"/>
                  </a:cubicBezTo>
                  <a:cubicBezTo>
                    <a:pt x="501" y="776"/>
                    <a:pt x="201" y="1509"/>
                    <a:pt x="68" y="2277"/>
                  </a:cubicBezTo>
                  <a:cubicBezTo>
                    <a:pt x="1" y="2844"/>
                    <a:pt x="1" y="3444"/>
                    <a:pt x="168" y="4011"/>
                  </a:cubicBezTo>
                  <a:cubicBezTo>
                    <a:pt x="234" y="4678"/>
                    <a:pt x="568" y="5312"/>
                    <a:pt x="1168" y="5779"/>
                  </a:cubicBezTo>
                  <a:cubicBezTo>
                    <a:pt x="1513" y="6055"/>
                    <a:pt x="1967" y="6219"/>
                    <a:pt x="2424" y="6219"/>
                  </a:cubicBezTo>
                  <a:cubicBezTo>
                    <a:pt x="2631" y="6219"/>
                    <a:pt x="2839" y="6186"/>
                    <a:pt x="3036" y="6113"/>
                  </a:cubicBezTo>
                  <a:cubicBezTo>
                    <a:pt x="3337" y="6013"/>
                    <a:pt x="3570" y="5813"/>
                    <a:pt x="3737" y="5579"/>
                  </a:cubicBezTo>
                  <a:cubicBezTo>
                    <a:pt x="4004" y="5245"/>
                    <a:pt x="4004" y="4812"/>
                    <a:pt x="4004" y="4412"/>
                  </a:cubicBezTo>
                  <a:cubicBezTo>
                    <a:pt x="4004" y="3578"/>
                    <a:pt x="4437" y="2744"/>
                    <a:pt x="4337" y="1810"/>
                  </a:cubicBezTo>
                  <a:cubicBezTo>
                    <a:pt x="4204" y="1143"/>
                    <a:pt x="3737" y="475"/>
                    <a:pt x="3103" y="175"/>
                  </a:cubicBezTo>
                  <a:cubicBezTo>
                    <a:pt x="2842" y="59"/>
                    <a:pt x="2544" y="0"/>
                    <a:pt x="2241" y="0"/>
                  </a:cubicBezTo>
                  <a:close/>
                </a:path>
              </a:pathLst>
            </a:custGeom>
            <a:solidFill>
              <a:srgbClr val="F28C8C">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0" name="Google Shape;590;p42"/>
          <p:cNvSpPr txBox="1">
            <a:spLocks noGrp="1"/>
          </p:cNvSpPr>
          <p:nvPr>
            <p:ph type="subTitle" idx="1"/>
          </p:nvPr>
        </p:nvSpPr>
        <p:spPr>
          <a:xfrm>
            <a:off x="1515150" y="4236775"/>
            <a:ext cx="3007200" cy="441000"/>
          </a:xfrm>
          <a:prstGeom prst="rect">
            <a:avLst/>
          </a:prstGeom>
        </p:spPr>
        <p:txBody>
          <a:bodyPr spcFirstLastPara="1" wrap="square" lIns="0" tIns="91425" rIns="0" bIns="91425" anchor="t" anchorCtr="0">
            <a:noAutofit/>
          </a:bodyPr>
          <a:lstStyle/>
          <a:p>
            <a:pPr marL="0" marR="0" lvl="0" indent="0" algn="ctr" rtl="0">
              <a:lnSpc>
                <a:spcPct val="100000"/>
              </a:lnSpc>
              <a:spcBef>
                <a:spcPts val="0"/>
              </a:spcBef>
              <a:spcAft>
                <a:spcPts val="0"/>
              </a:spcAft>
              <a:buNone/>
            </a:pPr>
            <a:r>
              <a:rPr lang="en" sz="1100" i="1"/>
              <a:t>Ruixin Lou, Emmanuel Ruhamyankaka, Sukhpreet Sahota, &amp; Jiaxin Ying</a:t>
            </a:r>
            <a:endParaRPr sz="1100" i="1"/>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88"/>
        <p:cNvGrpSpPr/>
        <p:nvPr/>
      </p:nvGrpSpPr>
      <p:grpSpPr>
        <a:xfrm>
          <a:off x="0" y="0"/>
          <a:ext cx="0" cy="0"/>
          <a:chOff x="0" y="0"/>
          <a:chExt cx="0" cy="0"/>
        </a:xfrm>
      </p:grpSpPr>
      <p:sp>
        <p:nvSpPr>
          <p:cNvPr id="989" name="Google Shape;989;p51"/>
          <p:cNvSpPr/>
          <p:nvPr/>
        </p:nvSpPr>
        <p:spPr>
          <a:xfrm>
            <a:off x="0" y="0"/>
            <a:ext cx="9144000" cy="5143500"/>
          </a:xfrm>
          <a:prstGeom prst="rect">
            <a:avLst/>
          </a:prstGeom>
          <a:solidFill>
            <a:srgbClr val="F2F2F2">
              <a:alpha val="7773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51"/>
          <p:cNvSpPr txBox="1">
            <a:spLocks noGrp="1"/>
          </p:cNvSpPr>
          <p:nvPr>
            <p:ph type="title" idx="4294967295"/>
          </p:nvPr>
        </p:nvSpPr>
        <p:spPr>
          <a:xfrm>
            <a:off x="720000" y="145082"/>
            <a:ext cx="7704000" cy="813900"/>
          </a:xfrm>
          <a:prstGeom prst="rect">
            <a:avLst/>
          </a:prstGeom>
          <a:solidFill>
            <a:srgbClr val="A06944">
              <a:alpha val="39550"/>
            </a:srgbClr>
          </a:solidFill>
        </p:spPr>
        <p:txBody>
          <a:bodyPr spcFirstLastPara="1" wrap="square" lIns="0" tIns="91425" rIns="0" bIns="91425" anchor="ctr" anchorCtr="0">
            <a:noAutofit/>
          </a:bodyPr>
          <a:lstStyle/>
          <a:p>
            <a:pPr marL="0" lvl="0" indent="0" algn="ctr" rtl="0">
              <a:spcBef>
                <a:spcPts val="0"/>
              </a:spcBef>
              <a:spcAft>
                <a:spcPts val="0"/>
              </a:spcAft>
              <a:buNone/>
            </a:pPr>
            <a:r>
              <a:rPr lang="en" sz="2800">
                <a:solidFill>
                  <a:srgbClr val="212121"/>
                </a:solidFill>
              </a:rPr>
              <a:t>Top 10 Most and Least Frequent Protein Structures</a:t>
            </a:r>
            <a:endParaRPr sz="2800">
              <a:solidFill>
                <a:srgbClr val="212121"/>
              </a:solidFill>
            </a:endParaRPr>
          </a:p>
        </p:txBody>
      </p:sp>
      <p:pic>
        <p:nvPicPr>
          <p:cNvPr id="991" name="Google Shape;991;p51"/>
          <p:cNvPicPr preferRelativeResize="0"/>
          <p:nvPr/>
        </p:nvPicPr>
        <p:blipFill>
          <a:blip r:embed="rId3">
            <a:alphaModFix/>
          </a:blip>
          <a:stretch>
            <a:fillRect/>
          </a:stretch>
        </p:blipFill>
        <p:spPr>
          <a:xfrm>
            <a:off x="333025" y="1930250"/>
            <a:ext cx="8514750" cy="17226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95"/>
        <p:cNvGrpSpPr/>
        <p:nvPr/>
      </p:nvGrpSpPr>
      <p:grpSpPr>
        <a:xfrm>
          <a:off x="0" y="0"/>
          <a:ext cx="0" cy="0"/>
          <a:chOff x="0" y="0"/>
          <a:chExt cx="0" cy="0"/>
        </a:xfrm>
      </p:grpSpPr>
      <p:grpSp>
        <p:nvGrpSpPr>
          <p:cNvPr id="996" name="Google Shape;996;p52"/>
          <p:cNvGrpSpPr/>
          <p:nvPr/>
        </p:nvGrpSpPr>
        <p:grpSpPr>
          <a:xfrm>
            <a:off x="3942000" y="1024931"/>
            <a:ext cx="1260000" cy="1499437"/>
            <a:chOff x="4032000" y="393863"/>
            <a:chExt cx="1260000" cy="1499437"/>
          </a:xfrm>
        </p:grpSpPr>
        <p:sp>
          <p:nvSpPr>
            <p:cNvPr id="997" name="Google Shape;997;p52"/>
            <p:cNvSpPr/>
            <p:nvPr/>
          </p:nvSpPr>
          <p:spPr>
            <a:xfrm rot="10800000">
              <a:off x="4347000" y="1578600"/>
              <a:ext cx="630000" cy="314700"/>
            </a:xfrm>
            <a:prstGeom prst="triangle">
              <a:avLst>
                <a:gd name="adj" fmla="val 51093"/>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52"/>
            <p:cNvSpPr/>
            <p:nvPr/>
          </p:nvSpPr>
          <p:spPr>
            <a:xfrm>
              <a:off x="4032000" y="393863"/>
              <a:ext cx="1260000" cy="1259400"/>
            </a:xfrm>
            <a:prstGeom prst="ellipse">
              <a:avLst/>
            </a:prstGeom>
            <a:solidFill>
              <a:schemeClr val="accent6"/>
            </a:solidFill>
            <a:ln w="381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9" name="Google Shape;999;p52"/>
          <p:cNvSpPr txBox="1">
            <a:spLocks noGrp="1"/>
          </p:cNvSpPr>
          <p:nvPr>
            <p:ph type="title"/>
          </p:nvPr>
        </p:nvSpPr>
        <p:spPr>
          <a:xfrm>
            <a:off x="463200" y="2524375"/>
            <a:ext cx="8217600" cy="917400"/>
          </a:xfrm>
          <a:prstGeom prst="rect">
            <a:avLst/>
          </a:prstGeom>
        </p:spPr>
        <p:txBody>
          <a:bodyPr spcFirstLastPara="1" wrap="square" lIns="0" tIns="91425" rIns="0" bIns="91425" anchor="ctr" anchorCtr="0">
            <a:noAutofit/>
          </a:bodyPr>
          <a:lstStyle/>
          <a:p>
            <a:pPr marL="0" lvl="0" indent="0" algn="ctr" rtl="0">
              <a:spcBef>
                <a:spcPts val="0"/>
              </a:spcBef>
              <a:spcAft>
                <a:spcPts val="0"/>
              </a:spcAft>
              <a:buNone/>
            </a:pPr>
            <a:r>
              <a:rPr lang="en">
                <a:solidFill>
                  <a:schemeClr val="dk1"/>
                </a:solidFill>
              </a:rPr>
              <a:t>Experiments</a:t>
            </a:r>
            <a:endParaRPr>
              <a:solidFill>
                <a:schemeClr val="dk1"/>
              </a:solidFill>
            </a:endParaRPr>
          </a:p>
        </p:txBody>
      </p:sp>
      <p:sp>
        <p:nvSpPr>
          <p:cNvPr id="1000" name="Google Shape;1000;p52"/>
          <p:cNvSpPr txBox="1">
            <a:spLocks noGrp="1"/>
          </p:cNvSpPr>
          <p:nvPr>
            <p:ph type="title" idx="2"/>
          </p:nvPr>
        </p:nvSpPr>
        <p:spPr>
          <a:xfrm>
            <a:off x="4064400" y="1316269"/>
            <a:ext cx="1015200" cy="676800"/>
          </a:xfrm>
          <a:prstGeom prst="rect">
            <a:avLst/>
          </a:prstGeom>
        </p:spPr>
        <p:txBody>
          <a:bodyPr spcFirstLastPara="1" wrap="square" lIns="0" tIns="91425" rIns="0" bIns="91425" anchor="ctr" anchorCtr="0">
            <a:noAutofit/>
          </a:bodyPr>
          <a:lstStyle/>
          <a:p>
            <a:pPr marL="0" lvl="0" indent="0" algn="ctr" rtl="0">
              <a:spcBef>
                <a:spcPts val="0"/>
              </a:spcBef>
              <a:spcAft>
                <a:spcPts val="0"/>
              </a:spcAft>
              <a:buNone/>
            </a:pPr>
            <a:r>
              <a:rPr lang="en"/>
              <a:t>02</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04"/>
        <p:cNvGrpSpPr/>
        <p:nvPr/>
      </p:nvGrpSpPr>
      <p:grpSpPr>
        <a:xfrm>
          <a:off x="0" y="0"/>
          <a:ext cx="0" cy="0"/>
          <a:chOff x="0" y="0"/>
          <a:chExt cx="0" cy="0"/>
        </a:xfrm>
      </p:grpSpPr>
      <p:sp>
        <p:nvSpPr>
          <p:cNvPr id="1005" name="Google Shape;1005;p53"/>
          <p:cNvSpPr txBox="1"/>
          <p:nvPr/>
        </p:nvSpPr>
        <p:spPr>
          <a:xfrm>
            <a:off x="6444000" y="1731000"/>
            <a:ext cx="1980000" cy="5040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0"/>
              </a:spcAft>
              <a:buNone/>
            </a:pPr>
            <a:r>
              <a:rPr lang="en">
                <a:solidFill>
                  <a:schemeClr val="dk1"/>
                </a:solidFill>
                <a:latin typeface="Montserrat Medium"/>
                <a:ea typeface="Montserrat Medium"/>
                <a:cs typeface="Montserrat Medium"/>
                <a:sym typeface="Montserrat Medium"/>
              </a:rPr>
              <a:t>Evaluating the test data for the lowest error. </a:t>
            </a:r>
            <a:endParaRPr>
              <a:solidFill>
                <a:schemeClr val="dk1"/>
              </a:solidFill>
              <a:latin typeface="Montserrat Medium"/>
              <a:ea typeface="Montserrat Medium"/>
              <a:cs typeface="Montserrat Medium"/>
              <a:sym typeface="Montserrat Medium"/>
            </a:endParaRPr>
          </a:p>
        </p:txBody>
      </p:sp>
      <p:grpSp>
        <p:nvGrpSpPr>
          <p:cNvPr id="1006" name="Google Shape;1006;p53"/>
          <p:cNvGrpSpPr/>
          <p:nvPr/>
        </p:nvGrpSpPr>
        <p:grpSpPr>
          <a:xfrm>
            <a:off x="2781000" y="2233894"/>
            <a:ext cx="720000" cy="857250"/>
            <a:chOff x="2781000" y="2233894"/>
            <a:chExt cx="720000" cy="857250"/>
          </a:xfrm>
        </p:grpSpPr>
        <p:sp>
          <p:nvSpPr>
            <p:cNvPr id="1007" name="Google Shape;1007;p53"/>
            <p:cNvSpPr/>
            <p:nvPr/>
          </p:nvSpPr>
          <p:spPr>
            <a:xfrm rot="10800000">
              <a:off x="2961000" y="2911144"/>
              <a:ext cx="360000" cy="180000"/>
            </a:xfrm>
            <a:prstGeom prst="triangle">
              <a:avLst>
                <a:gd name="adj" fmla="val 51093"/>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53"/>
            <p:cNvSpPr/>
            <p:nvPr/>
          </p:nvSpPr>
          <p:spPr>
            <a:xfrm>
              <a:off x="2781000" y="2233894"/>
              <a:ext cx="720000" cy="720000"/>
            </a:xfrm>
            <a:prstGeom prst="ellipse">
              <a:avLst/>
            </a:prstGeom>
            <a:solidFill>
              <a:schemeClr val="accent6"/>
            </a:solidFill>
            <a:ln w="381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9" name="Google Shape;1009;p53"/>
          <p:cNvGrpSpPr/>
          <p:nvPr/>
        </p:nvGrpSpPr>
        <p:grpSpPr>
          <a:xfrm>
            <a:off x="5643000" y="2233894"/>
            <a:ext cx="720000" cy="857250"/>
            <a:chOff x="2447400" y="1717200"/>
            <a:chExt cx="720000" cy="857250"/>
          </a:xfrm>
        </p:grpSpPr>
        <p:sp>
          <p:nvSpPr>
            <p:cNvPr id="1010" name="Google Shape;1010;p53"/>
            <p:cNvSpPr/>
            <p:nvPr/>
          </p:nvSpPr>
          <p:spPr>
            <a:xfrm rot="10800000">
              <a:off x="2627400" y="2394450"/>
              <a:ext cx="360000" cy="180000"/>
            </a:xfrm>
            <a:prstGeom prst="triangle">
              <a:avLst>
                <a:gd name="adj" fmla="val 51093"/>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53"/>
            <p:cNvSpPr/>
            <p:nvPr/>
          </p:nvSpPr>
          <p:spPr>
            <a:xfrm>
              <a:off x="2447400" y="1717200"/>
              <a:ext cx="720000" cy="720000"/>
            </a:xfrm>
            <a:prstGeom prst="ellipse">
              <a:avLst/>
            </a:prstGeom>
            <a:solidFill>
              <a:schemeClr val="accent6"/>
            </a:solidFill>
            <a:ln w="381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2" name="Google Shape;1012;p53"/>
          <p:cNvGrpSpPr/>
          <p:nvPr/>
        </p:nvGrpSpPr>
        <p:grpSpPr>
          <a:xfrm>
            <a:off x="1350000" y="2507344"/>
            <a:ext cx="720000" cy="857250"/>
            <a:chOff x="1350000" y="2507344"/>
            <a:chExt cx="720000" cy="857250"/>
          </a:xfrm>
        </p:grpSpPr>
        <p:sp>
          <p:nvSpPr>
            <p:cNvPr id="1013" name="Google Shape;1013;p53"/>
            <p:cNvSpPr/>
            <p:nvPr/>
          </p:nvSpPr>
          <p:spPr>
            <a:xfrm flipH="1">
              <a:off x="1530000" y="2507344"/>
              <a:ext cx="360000" cy="180000"/>
            </a:xfrm>
            <a:prstGeom prst="triangle">
              <a:avLst>
                <a:gd name="adj" fmla="val 51093"/>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53"/>
            <p:cNvSpPr/>
            <p:nvPr/>
          </p:nvSpPr>
          <p:spPr>
            <a:xfrm>
              <a:off x="1350000" y="2644594"/>
              <a:ext cx="720000" cy="720000"/>
            </a:xfrm>
            <a:prstGeom prst="ellipse">
              <a:avLst/>
            </a:prstGeom>
            <a:solidFill>
              <a:schemeClr val="accent6"/>
            </a:solidFill>
            <a:ln w="381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5" name="Google Shape;1015;p53"/>
          <p:cNvGrpSpPr/>
          <p:nvPr/>
        </p:nvGrpSpPr>
        <p:grpSpPr>
          <a:xfrm>
            <a:off x="4212000" y="2507344"/>
            <a:ext cx="720000" cy="857250"/>
            <a:chOff x="5697600" y="4795831"/>
            <a:chExt cx="720000" cy="857250"/>
          </a:xfrm>
        </p:grpSpPr>
        <p:sp>
          <p:nvSpPr>
            <p:cNvPr id="1016" name="Google Shape;1016;p53"/>
            <p:cNvSpPr/>
            <p:nvPr/>
          </p:nvSpPr>
          <p:spPr>
            <a:xfrm flipH="1">
              <a:off x="5877600" y="4795831"/>
              <a:ext cx="360000" cy="180000"/>
            </a:xfrm>
            <a:prstGeom prst="triangle">
              <a:avLst>
                <a:gd name="adj" fmla="val 51093"/>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53"/>
            <p:cNvSpPr/>
            <p:nvPr/>
          </p:nvSpPr>
          <p:spPr>
            <a:xfrm>
              <a:off x="5697600" y="4933081"/>
              <a:ext cx="720000" cy="720000"/>
            </a:xfrm>
            <a:prstGeom prst="ellipse">
              <a:avLst/>
            </a:prstGeom>
            <a:solidFill>
              <a:schemeClr val="accent6"/>
            </a:solidFill>
            <a:ln w="381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18" name="Google Shape;1018;p53"/>
          <p:cNvSpPr txBox="1">
            <a:spLocks noGrp="1"/>
          </p:cNvSpPr>
          <p:nvPr>
            <p:ph type="title"/>
          </p:nvPr>
        </p:nvSpPr>
        <p:spPr>
          <a:xfrm>
            <a:off x="720000" y="540000"/>
            <a:ext cx="7704000" cy="676800"/>
          </a:xfrm>
          <a:prstGeom prst="rect">
            <a:avLst/>
          </a:prstGeom>
        </p:spPr>
        <p:txBody>
          <a:bodyPr spcFirstLastPara="1" wrap="square" lIns="0" tIns="91425" rIns="0" bIns="91425" anchor="b" anchorCtr="0">
            <a:noAutofit/>
          </a:bodyPr>
          <a:lstStyle/>
          <a:p>
            <a:pPr marL="0" lvl="0" indent="0" algn="ctr" rtl="0">
              <a:lnSpc>
                <a:spcPct val="100000"/>
              </a:lnSpc>
              <a:spcBef>
                <a:spcPts val="0"/>
              </a:spcBef>
              <a:spcAft>
                <a:spcPts val="0"/>
              </a:spcAft>
              <a:buNone/>
            </a:pPr>
            <a:r>
              <a:rPr lang="en"/>
              <a:t>The five stages</a:t>
            </a:r>
            <a:r>
              <a:rPr lang="en">
                <a:solidFill>
                  <a:schemeClr val="dk1"/>
                </a:solidFill>
              </a:rPr>
              <a:t> of methodology </a:t>
            </a:r>
            <a:endParaRPr>
              <a:solidFill>
                <a:schemeClr val="dk1"/>
              </a:solidFill>
            </a:endParaRPr>
          </a:p>
        </p:txBody>
      </p:sp>
      <p:sp>
        <p:nvSpPr>
          <p:cNvPr id="1019" name="Google Shape;1019;p53"/>
          <p:cNvSpPr txBox="1"/>
          <p:nvPr/>
        </p:nvSpPr>
        <p:spPr>
          <a:xfrm>
            <a:off x="5013000" y="3666588"/>
            <a:ext cx="1980000" cy="5040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0"/>
              </a:spcAft>
              <a:buNone/>
            </a:pPr>
            <a:r>
              <a:rPr lang="en">
                <a:solidFill>
                  <a:schemeClr val="dk1"/>
                </a:solidFill>
                <a:latin typeface="Montserrat Medium"/>
                <a:ea typeface="Montserrat Medium"/>
                <a:cs typeface="Montserrat Medium"/>
                <a:sym typeface="Montserrat Medium"/>
              </a:rPr>
              <a:t>Getting the optimal hyperparameters </a:t>
            </a:r>
            <a:endParaRPr>
              <a:solidFill>
                <a:schemeClr val="dk1"/>
              </a:solidFill>
              <a:latin typeface="Montserrat Medium"/>
              <a:ea typeface="Montserrat Medium"/>
              <a:cs typeface="Montserrat Medium"/>
              <a:sym typeface="Montserrat Medium"/>
            </a:endParaRPr>
          </a:p>
        </p:txBody>
      </p:sp>
      <p:sp>
        <p:nvSpPr>
          <p:cNvPr id="1020" name="Google Shape;1020;p53"/>
          <p:cNvSpPr txBox="1"/>
          <p:nvPr/>
        </p:nvSpPr>
        <p:spPr>
          <a:xfrm>
            <a:off x="720000" y="1392600"/>
            <a:ext cx="1980000" cy="338400"/>
          </a:xfrm>
          <a:prstGeom prst="rect">
            <a:avLst/>
          </a:prstGeom>
          <a:noFill/>
          <a:ln>
            <a:noFill/>
          </a:ln>
        </p:spPr>
        <p:txBody>
          <a:bodyPr spcFirstLastPara="1" wrap="square" lIns="0" tIns="91425" rIns="0" bIns="91425" anchor="ctr" anchorCtr="0">
            <a:noAutofit/>
          </a:bodyPr>
          <a:lstStyle/>
          <a:p>
            <a:pPr marL="0" lvl="0" indent="0" algn="ctr" rtl="0">
              <a:lnSpc>
                <a:spcPct val="100000"/>
              </a:lnSpc>
              <a:spcBef>
                <a:spcPts val="0"/>
              </a:spcBef>
              <a:spcAft>
                <a:spcPts val="0"/>
              </a:spcAft>
              <a:buNone/>
            </a:pPr>
            <a:r>
              <a:rPr lang="en" sz="3000" b="1">
                <a:solidFill>
                  <a:schemeClr val="dk1"/>
                </a:solidFill>
                <a:latin typeface="Didact Gothic"/>
                <a:ea typeface="Didact Gothic"/>
                <a:cs typeface="Didact Gothic"/>
                <a:sym typeface="Didact Gothic"/>
              </a:rPr>
              <a:t>Stage 1</a:t>
            </a:r>
            <a:endParaRPr sz="3000" b="1">
              <a:solidFill>
                <a:schemeClr val="dk1"/>
              </a:solidFill>
              <a:latin typeface="Didact Gothic"/>
              <a:ea typeface="Didact Gothic"/>
              <a:cs typeface="Didact Gothic"/>
              <a:sym typeface="Didact Gothic"/>
            </a:endParaRPr>
          </a:p>
        </p:txBody>
      </p:sp>
      <p:sp>
        <p:nvSpPr>
          <p:cNvPr id="1021" name="Google Shape;1021;p53"/>
          <p:cNvSpPr txBox="1"/>
          <p:nvPr/>
        </p:nvSpPr>
        <p:spPr>
          <a:xfrm>
            <a:off x="720000" y="1731000"/>
            <a:ext cx="1980000" cy="5040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0"/>
              </a:spcAft>
              <a:buNone/>
            </a:pPr>
            <a:r>
              <a:rPr lang="en">
                <a:solidFill>
                  <a:schemeClr val="dk1"/>
                </a:solidFill>
                <a:latin typeface="Montserrat Medium"/>
                <a:ea typeface="Montserrat Medium"/>
                <a:cs typeface="Montserrat Medium"/>
                <a:sym typeface="Montserrat Medium"/>
              </a:rPr>
              <a:t>Preprocessing data </a:t>
            </a:r>
            <a:endParaRPr>
              <a:solidFill>
                <a:schemeClr val="dk1"/>
              </a:solidFill>
              <a:latin typeface="Montserrat Medium"/>
              <a:ea typeface="Montserrat Medium"/>
              <a:cs typeface="Montserrat Medium"/>
              <a:sym typeface="Montserrat Medium"/>
            </a:endParaRPr>
          </a:p>
        </p:txBody>
      </p:sp>
      <p:sp>
        <p:nvSpPr>
          <p:cNvPr id="1022" name="Google Shape;1022;p53"/>
          <p:cNvSpPr txBox="1"/>
          <p:nvPr/>
        </p:nvSpPr>
        <p:spPr>
          <a:xfrm>
            <a:off x="3582000" y="1392600"/>
            <a:ext cx="1980000" cy="338400"/>
          </a:xfrm>
          <a:prstGeom prst="rect">
            <a:avLst/>
          </a:prstGeom>
          <a:noFill/>
          <a:ln>
            <a:noFill/>
          </a:ln>
        </p:spPr>
        <p:txBody>
          <a:bodyPr spcFirstLastPara="1" wrap="square" lIns="0" tIns="91425" rIns="0" bIns="91425" anchor="ctr" anchorCtr="0">
            <a:noAutofit/>
          </a:bodyPr>
          <a:lstStyle/>
          <a:p>
            <a:pPr marL="0" lvl="0" indent="0" algn="ctr" rtl="0">
              <a:lnSpc>
                <a:spcPct val="100000"/>
              </a:lnSpc>
              <a:spcBef>
                <a:spcPts val="0"/>
              </a:spcBef>
              <a:spcAft>
                <a:spcPts val="0"/>
              </a:spcAft>
              <a:buNone/>
            </a:pPr>
            <a:r>
              <a:rPr lang="en" sz="3000" b="1">
                <a:solidFill>
                  <a:schemeClr val="dk1"/>
                </a:solidFill>
                <a:latin typeface="Didact Gothic"/>
                <a:ea typeface="Didact Gothic"/>
                <a:cs typeface="Didact Gothic"/>
                <a:sym typeface="Didact Gothic"/>
              </a:rPr>
              <a:t>Stage 3</a:t>
            </a:r>
            <a:endParaRPr sz="3000" b="1">
              <a:solidFill>
                <a:schemeClr val="dk1"/>
              </a:solidFill>
              <a:latin typeface="Didact Gothic"/>
              <a:ea typeface="Didact Gothic"/>
              <a:cs typeface="Didact Gothic"/>
              <a:sym typeface="Didact Gothic"/>
            </a:endParaRPr>
          </a:p>
        </p:txBody>
      </p:sp>
      <p:sp>
        <p:nvSpPr>
          <p:cNvPr id="1023" name="Google Shape;1023;p53"/>
          <p:cNvSpPr txBox="1"/>
          <p:nvPr/>
        </p:nvSpPr>
        <p:spPr>
          <a:xfrm>
            <a:off x="3582000" y="1731000"/>
            <a:ext cx="1980000" cy="5040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0"/>
              </a:spcAft>
              <a:buNone/>
            </a:pPr>
            <a:r>
              <a:rPr lang="en">
                <a:solidFill>
                  <a:schemeClr val="dk1"/>
                </a:solidFill>
                <a:latin typeface="Montserrat Medium"/>
                <a:ea typeface="Montserrat Medium"/>
                <a:cs typeface="Montserrat Medium"/>
                <a:sym typeface="Montserrat Medium"/>
              </a:rPr>
              <a:t>Optimizing hyperparameters</a:t>
            </a:r>
            <a:endParaRPr>
              <a:solidFill>
                <a:schemeClr val="dk1"/>
              </a:solidFill>
              <a:latin typeface="Montserrat Medium"/>
              <a:ea typeface="Montserrat Medium"/>
              <a:cs typeface="Montserrat Medium"/>
              <a:sym typeface="Montserrat Medium"/>
            </a:endParaRPr>
          </a:p>
        </p:txBody>
      </p:sp>
      <p:sp>
        <p:nvSpPr>
          <p:cNvPr id="1024" name="Google Shape;1024;p53"/>
          <p:cNvSpPr txBox="1"/>
          <p:nvPr/>
        </p:nvSpPr>
        <p:spPr>
          <a:xfrm>
            <a:off x="2151000" y="3328188"/>
            <a:ext cx="1980000" cy="338400"/>
          </a:xfrm>
          <a:prstGeom prst="rect">
            <a:avLst/>
          </a:prstGeom>
          <a:noFill/>
          <a:ln>
            <a:noFill/>
          </a:ln>
        </p:spPr>
        <p:txBody>
          <a:bodyPr spcFirstLastPara="1" wrap="square" lIns="0" tIns="91425" rIns="0" bIns="91425" anchor="ctr" anchorCtr="0">
            <a:noAutofit/>
          </a:bodyPr>
          <a:lstStyle/>
          <a:p>
            <a:pPr marL="0" lvl="0" indent="0" algn="ctr" rtl="0">
              <a:lnSpc>
                <a:spcPct val="100000"/>
              </a:lnSpc>
              <a:spcBef>
                <a:spcPts val="0"/>
              </a:spcBef>
              <a:spcAft>
                <a:spcPts val="0"/>
              </a:spcAft>
              <a:buNone/>
            </a:pPr>
            <a:r>
              <a:rPr lang="en" sz="3000" b="1">
                <a:solidFill>
                  <a:schemeClr val="dk1"/>
                </a:solidFill>
                <a:latin typeface="Didact Gothic"/>
                <a:ea typeface="Didact Gothic"/>
                <a:cs typeface="Didact Gothic"/>
                <a:sym typeface="Didact Gothic"/>
              </a:rPr>
              <a:t>Stage 2</a:t>
            </a:r>
            <a:endParaRPr sz="3000" b="1">
              <a:solidFill>
                <a:schemeClr val="dk1"/>
              </a:solidFill>
              <a:latin typeface="Didact Gothic"/>
              <a:ea typeface="Didact Gothic"/>
              <a:cs typeface="Didact Gothic"/>
              <a:sym typeface="Didact Gothic"/>
            </a:endParaRPr>
          </a:p>
        </p:txBody>
      </p:sp>
      <p:sp>
        <p:nvSpPr>
          <p:cNvPr id="1025" name="Google Shape;1025;p53"/>
          <p:cNvSpPr txBox="1"/>
          <p:nvPr/>
        </p:nvSpPr>
        <p:spPr>
          <a:xfrm>
            <a:off x="2151000" y="3666588"/>
            <a:ext cx="1980000" cy="5040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0"/>
              </a:spcAft>
              <a:buNone/>
            </a:pPr>
            <a:r>
              <a:rPr lang="en">
                <a:solidFill>
                  <a:schemeClr val="dk1"/>
                </a:solidFill>
                <a:latin typeface="Montserrat Medium"/>
                <a:ea typeface="Montserrat Medium"/>
                <a:cs typeface="Montserrat Medium"/>
                <a:sym typeface="Montserrat Medium"/>
              </a:rPr>
              <a:t>Feature engineering </a:t>
            </a:r>
            <a:endParaRPr>
              <a:solidFill>
                <a:schemeClr val="dk1"/>
              </a:solidFill>
              <a:latin typeface="Montserrat Medium"/>
              <a:ea typeface="Montserrat Medium"/>
              <a:cs typeface="Montserrat Medium"/>
              <a:sym typeface="Montserrat Medium"/>
            </a:endParaRPr>
          </a:p>
        </p:txBody>
      </p:sp>
      <p:sp>
        <p:nvSpPr>
          <p:cNvPr id="1026" name="Google Shape;1026;p53"/>
          <p:cNvSpPr txBox="1"/>
          <p:nvPr/>
        </p:nvSpPr>
        <p:spPr>
          <a:xfrm>
            <a:off x="5013000" y="3328188"/>
            <a:ext cx="1980000" cy="338400"/>
          </a:xfrm>
          <a:prstGeom prst="rect">
            <a:avLst/>
          </a:prstGeom>
          <a:noFill/>
          <a:ln>
            <a:noFill/>
          </a:ln>
        </p:spPr>
        <p:txBody>
          <a:bodyPr spcFirstLastPara="1" wrap="square" lIns="0" tIns="91425" rIns="0" bIns="91425" anchor="ctr" anchorCtr="0">
            <a:noAutofit/>
          </a:bodyPr>
          <a:lstStyle/>
          <a:p>
            <a:pPr marL="0" lvl="0" indent="0" algn="ctr" rtl="0">
              <a:lnSpc>
                <a:spcPct val="100000"/>
              </a:lnSpc>
              <a:spcBef>
                <a:spcPts val="0"/>
              </a:spcBef>
              <a:spcAft>
                <a:spcPts val="0"/>
              </a:spcAft>
              <a:buNone/>
            </a:pPr>
            <a:r>
              <a:rPr lang="en" sz="3000" b="1">
                <a:solidFill>
                  <a:schemeClr val="dk1"/>
                </a:solidFill>
                <a:latin typeface="Didact Gothic"/>
                <a:ea typeface="Didact Gothic"/>
                <a:cs typeface="Didact Gothic"/>
                <a:sym typeface="Didact Gothic"/>
              </a:rPr>
              <a:t>Stage 4</a:t>
            </a:r>
            <a:endParaRPr sz="3000" b="1">
              <a:solidFill>
                <a:schemeClr val="dk1"/>
              </a:solidFill>
              <a:latin typeface="Didact Gothic"/>
              <a:ea typeface="Didact Gothic"/>
              <a:cs typeface="Didact Gothic"/>
              <a:sym typeface="Didact Gothic"/>
            </a:endParaRPr>
          </a:p>
        </p:txBody>
      </p:sp>
      <p:cxnSp>
        <p:nvCxnSpPr>
          <p:cNvPr id="1027" name="Google Shape;1027;p53"/>
          <p:cNvCxnSpPr>
            <a:stCxn id="1014" idx="6"/>
            <a:endCxn id="1008" idx="2"/>
          </p:cNvCxnSpPr>
          <p:nvPr/>
        </p:nvCxnSpPr>
        <p:spPr>
          <a:xfrm rot="10800000" flipH="1">
            <a:off x="2070000" y="2593894"/>
            <a:ext cx="711000" cy="410700"/>
          </a:xfrm>
          <a:prstGeom prst="curvedConnector3">
            <a:avLst>
              <a:gd name="adj1" fmla="val 50000"/>
            </a:avLst>
          </a:prstGeom>
          <a:noFill/>
          <a:ln w="19050" cap="flat" cmpd="sng">
            <a:solidFill>
              <a:schemeClr val="dk1"/>
            </a:solidFill>
            <a:prstDash val="dash"/>
            <a:round/>
            <a:headEnd type="none" w="med" len="med"/>
            <a:tailEnd type="triangle" w="med" len="med"/>
          </a:ln>
        </p:spPr>
      </p:cxnSp>
      <p:cxnSp>
        <p:nvCxnSpPr>
          <p:cNvPr id="1028" name="Google Shape;1028;p53"/>
          <p:cNvCxnSpPr>
            <a:stCxn id="1008" idx="6"/>
            <a:endCxn id="1017" idx="2"/>
          </p:cNvCxnSpPr>
          <p:nvPr/>
        </p:nvCxnSpPr>
        <p:spPr>
          <a:xfrm>
            <a:off x="3501000" y="2593894"/>
            <a:ext cx="711000" cy="410700"/>
          </a:xfrm>
          <a:prstGeom prst="curvedConnector3">
            <a:avLst>
              <a:gd name="adj1" fmla="val 50000"/>
            </a:avLst>
          </a:prstGeom>
          <a:noFill/>
          <a:ln w="19050" cap="flat" cmpd="sng">
            <a:solidFill>
              <a:schemeClr val="dk1"/>
            </a:solidFill>
            <a:prstDash val="dash"/>
            <a:round/>
            <a:headEnd type="none" w="med" len="med"/>
            <a:tailEnd type="triangle" w="med" len="med"/>
          </a:ln>
        </p:spPr>
      </p:cxnSp>
      <p:cxnSp>
        <p:nvCxnSpPr>
          <p:cNvPr id="1029" name="Google Shape;1029;p53"/>
          <p:cNvCxnSpPr>
            <a:stCxn id="1017" idx="6"/>
            <a:endCxn id="1011" idx="2"/>
          </p:cNvCxnSpPr>
          <p:nvPr/>
        </p:nvCxnSpPr>
        <p:spPr>
          <a:xfrm rot="10800000" flipH="1">
            <a:off x="4932000" y="2593894"/>
            <a:ext cx="711000" cy="410700"/>
          </a:xfrm>
          <a:prstGeom prst="curvedConnector3">
            <a:avLst>
              <a:gd name="adj1" fmla="val 50000"/>
            </a:avLst>
          </a:prstGeom>
          <a:noFill/>
          <a:ln w="19050" cap="flat" cmpd="sng">
            <a:solidFill>
              <a:schemeClr val="dk1"/>
            </a:solidFill>
            <a:prstDash val="dash"/>
            <a:round/>
            <a:headEnd type="none" w="med" len="med"/>
            <a:tailEnd type="triangle" w="med" len="med"/>
          </a:ln>
        </p:spPr>
      </p:cxnSp>
      <p:sp>
        <p:nvSpPr>
          <p:cNvPr id="1030" name="Google Shape;1030;p53"/>
          <p:cNvSpPr txBox="1"/>
          <p:nvPr/>
        </p:nvSpPr>
        <p:spPr>
          <a:xfrm>
            <a:off x="6444000" y="1392600"/>
            <a:ext cx="1980000" cy="338400"/>
          </a:xfrm>
          <a:prstGeom prst="rect">
            <a:avLst/>
          </a:prstGeom>
          <a:noFill/>
          <a:ln>
            <a:noFill/>
          </a:ln>
        </p:spPr>
        <p:txBody>
          <a:bodyPr spcFirstLastPara="1" wrap="square" lIns="0" tIns="91425" rIns="0" bIns="91425" anchor="ctr" anchorCtr="0">
            <a:noAutofit/>
          </a:bodyPr>
          <a:lstStyle/>
          <a:p>
            <a:pPr marL="0" lvl="0" indent="0" algn="ctr" rtl="0">
              <a:lnSpc>
                <a:spcPct val="100000"/>
              </a:lnSpc>
              <a:spcBef>
                <a:spcPts val="0"/>
              </a:spcBef>
              <a:spcAft>
                <a:spcPts val="0"/>
              </a:spcAft>
              <a:buNone/>
            </a:pPr>
            <a:r>
              <a:rPr lang="en" sz="3000" b="1">
                <a:solidFill>
                  <a:schemeClr val="dk1"/>
                </a:solidFill>
                <a:latin typeface="Didact Gothic"/>
                <a:ea typeface="Didact Gothic"/>
                <a:cs typeface="Didact Gothic"/>
                <a:sym typeface="Didact Gothic"/>
              </a:rPr>
              <a:t>Stage 5</a:t>
            </a:r>
            <a:endParaRPr sz="3000" b="1">
              <a:solidFill>
                <a:schemeClr val="dk1"/>
              </a:solidFill>
              <a:latin typeface="Didact Gothic"/>
              <a:ea typeface="Didact Gothic"/>
              <a:cs typeface="Didact Gothic"/>
              <a:sym typeface="Didact Gothic"/>
            </a:endParaRPr>
          </a:p>
        </p:txBody>
      </p:sp>
      <p:grpSp>
        <p:nvGrpSpPr>
          <p:cNvPr id="1031" name="Google Shape;1031;p53"/>
          <p:cNvGrpSpPr/>
          <p:nvPr/>
        </p:nvGrpSpPr>
        <p:grpSpPr>
          <a:xfrm>
            <a:off x="7074000" y="2507344"/>
            <a:ext cx="720000" cy="857250"/>
            <a:chOff x="5697600" y="4795831"/>
            <a:chExt cx="720000" cy="857250"/>
          </a:xfrm>
        </p:grpSpPr>
        <p:sp>
          <p:nvSpPr>
            <p:cNvPr id="1032" name="Google Shape;1032;p53"/>
            <p:cNvSpPr/>
            <p:nvPr/>
          </p:nvSpPr>
          <p:spPr>
            <a:xfrm flipH="1">
              <a:off x="5877600" y="4795831"/>
              <a:ext cx="360000" cy="180000"/>
            </a:xfrm>
            <a:prstGeom prst="triangle">
              <a:avLst>
                <a:gd name="adj" fmla="val 51093"/>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53"/>
            <p:cNvSpPr/>
            <p:nvPr/>
          </p:nvSpPr>
          <p:spPr>
            <a:xfrm>
              <a:off x="5697600" y="4933081"/>
              <a:ext cx="720000" cy="720000"/>
            </a:xfrm>
            <a:prstGeom prst="ellipse">
              <a:avLst/>
            </a:prstGeom>
            <a:solidFill>
              <a:schemeClr val="accent6"/>
            </a:solidFill>
            <a:ln w="381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034" name="Google Shape;1034;p53"/>
          <p:cNvCxnSpPr>
            <a:stCxn id="1011" idx="6"/>
            <a:endCxn id="1033" idx="2"/>
          </p:cNvCxnSpPr>
          <p:nvPr/>
        </p:nvCxnSpPr>
        <p:spPr>
          <a:xfrm>
            <a:off x="6363000" y="2593894"/>
            <a:ext cx="711000" cy="410700"/>
          </a:xfrm>
          <a:prstGeom prst="curvedConnector3">
            <a:avLst>
              <a:gd name="adj1" fmla="val 50000"/>
            </a:avLst>
          </a:prstGeom>
          <a:noFill/>
          <a:ln w="19050" cap="flat" cmpd="sng">
            <a:solidFill>
              <a:schemeClr val="dk1"/>
            </a:solidFill>
            <a:prstDash val="dash"/>
            <a:round/>
            <a:headEnd type="none" w="med" len="med"/>
            <a:tailEnd type="triangle" w="med" len="med"/>
          </a:ln>
        </p:spPr>
      </p:cxnSp>
      <p:grpSp>
        <p:nvGrpSpPr>
          <p:cNvPr id="1035" name="Google Shape;1035;p53"/>
          <p:cNvGrpSpPr/>
          <p:nvPr/>
        </p:nvGrpSpPr>
        <p:grpSpPr>
          <a:xfrm>
            <a:off x="1512771" y="2770587"/>
            <a:ext cx="394458" cy="468014"/>
            <a:chOff x="1463700" y="3254300"/>
            <a:chExt cx="425200" cy="502700"/>
          </a:xfrm>
        </p:grpSpPr>
        <p:sp>
          <p:nvSpPr>
            <p:cNvPr id="1036" name="Google Shape;1036;p53"/>
            <p:cNvSpPr/>
            <p:nvPr/>
          </p:nvSpPr>
          <p:spPr>
            <a:xfrm>
              <a:off x="1463700" y="3681625"/>
              <a:ext cx="37250" cy="75375"/>
            </a:xfrm>
            <a:custGeom>
              <a:avLst/>
              <a:gdLst/>
              <a:ahLst/>
              <a:cxnLst/>
              <a:rect l="l" t="t" r="r" b="b"/>
              <a:pathLst>
                <a:path w="1490" h="3015" extrusionOk="0">
                  <a:moveTo>
                    <a:pt x="1144" y="0"/>
                  </a:moveTo>
                  <a:cubicBezTo>
                    <a:pt x="1062" y="0"/>
                    <a:pt x="986" y="42"/>
                    <a:pt x="951" y="113"/>
                  </a:cubicBezTo>
                  <a:cubicBezTo>
                    <a:pt x="539" y="588"/>
                    <a:pt x="317" y="1189"/>
                    <a:pt x="191" y="1791"/>
                  </a:cubicBezTo>
                  <a:lnTo>
                    <a:pt x="32" y="2646"/>
                  </a:lnTo>
                  <a:cubicBezTo>
                    <a:pt x="1" y="2805"/>
                    <a:pt x="96" y="2963"/>
                    <a:pt x="254" y="2995"/>
                  </a:cubicBezTo>
                  <a:cubicBezTo>
                    <a:pt x="281" y="3008"/>
                    <a:pt x="308" y="3014"/>
                    <a:pt x="337" y="3014"/>
                  </a:cubicBezTo>
                  <a:cubicBezTo>
                    <a:pt x="444" y="3014"/>
                    <a:pt x="559" y="2923"/>
                    <a:pt x="634" y="2773"/>
                  </a:cubicBezTo>
                  <a:lnTo>
                    <a:pt x="792" y="1886"/>
                  </a:lnTo>
                  <a:cubicBezTo>
                    <a:pt x="856" y="1379"/>
                    <a:pt x="1109" y="904"/>
                    <a:pt x="1426" y="493"/>
                  </a:cubicBezTo>
                  <a:cubicBezTo>
                    <a:pt x="1489" y="398"/>
                    <a:pt x="1457" y="208"/>
                    <a:pt x="1331" y="81"/>
                  </a:cubicBezTo>
                  <a:cubicBezTo>
                    <a:pt x="1275" y="25"/>
                    <a:pt x="1208" y="0"/>
                    <a:pt x="11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53"/>
            <p:cNvSpPr/>
            <p:nvPr/>
          </p:nvSpPr>
          <p:spPr>
            <a:xfrm>
              <a:off x="1509625" y="3254300"/>
              <a:ext cx="379275" cy="500725"/>
            </a:xfrm>
            <a:custGeom>
              <a:avLst/>
              <a:gdLst/>
              <a:ahLst/>
              <a:cxnLst/>
              <a:rect l="l" t="t" r="r" b="b"/>
              <a:pathLst>
                <a:path w="15171" h="20029" extrusionOk="0">
                  <a:moveTo>
                    <a:pt x="1521" y="7705"/>
                  </a:moveTo>
                  <a:lnTo>
                    <a:pt x="1711" y="7895"/>
                  </a:lnTo>
                  <a:cubicBezTo>
                    <a:pt x="1711" y="8687"/>
                    <a:pt x="1742" y="9257"/>
                    <a:pt x="1869" y="9763"/>
                  </a:cubicBezTo>
                  <a:cubicBezTo>
                    <a:pt x="1267" y="9700"/>
                    <a:pt x="856" y="9162"/>
                    <a:pt x="856" y="8528"/>
                  </a:cubicBezTo>
                  <a:cubicBezTo>
                    <a:pt x="856" y="8148"/>
                    <a:pt x="1109" y="7800"/>
                    <a:pt x="1521" y="7705"/>
                  </a:cubicBezTo>
                  <a:close/>
                  <a:moveTo>
                    <a:pt x="11655" y="7705"/>
                  </a:moveTo>
                  <a:cubicBezTo>
                    <a:pt x="12130" y="7737"/>
                    <a:pt x="12478" y="8117"/>
                    <a:pt x="12478" y="8592"/>
                  </a:cubicBezTo>
                  <a:cubicBezTo>
                    <a:pt x="12478" y="9162"/>
                    <a:pt x="12035" y="9700"/>
                    <a:pt x="11496" y="9858"/>
                  </a:cubicBezTo>
                  <a:cubicBezTo>
                    <a:pt x="11623" y="9257"/>
                    <a:pt x="11655" y="8592"/>
                    <a:pt x="11655" y="7705"/>
                  </a:cubicBezTo>
                  <a:close/>
                  <a:moveTo>
                    <a:pt x="7643" y="1"/>
                  </a:moveTo>
                  <a:cubicBezTo>
                    <a:pt x="6306" y="1"/>
                    <a:pt x="5103" y="440"/>
                    <a:pt x="4213" y="1308"/>
                  </a:cubicBezTo>
                  <a:cubicBezTo>
                    <a:pt x="3959" y="1213"/>
                    <a:pt x="3706" y="1150"/>
                    <a:pt x="3421" y="1150"/>
                  </a:cubicBezTo>
                  <a:cubicBezTo>
                    <a:pt x="2629" y="1150"/>
                    <a:pt x="1869" y="1466"/>
                    <a:pt x="1331" y="2005"/>
                  </a:cubicBezTo>
                  <a:cubicBezTo>
                    <a:pt x="856" y="2480"/>
                    <a:pt x="254" y="3398"/>
                    <a:pt x="254" y="4918"/>
                  </a:cubicBezTo>
                  <a:cubicBezTo>
                    <a:pt x="254" y="5678"/>
                    <a:pt x="476" y="6660"/>
                    <a:pt x="1014" y="7230"/>
                  </a:cubicBezTo>
                  <a:cubicBezTo>
                    <a:pt x="539" y="7483"/>
                    <a:pt x="222" y="7958"/>
                    <a:pt x="222" y="8497"/>
                  </a:cubicBezTo>
                  <a:cubicBezTo>
                    <a:pt x="222" y="9478"/>
                    <a:pt x="1014" y="10334"/>
                    <a:pt x="1996" y="10365"/>
                  </a:cubicBezTo>
                  <a:cubicBezTo>
                    <a:pt x="2122" y="10682"/>
                    <a:pt x="2312" y="10935"/>
                    <a:pt x="2534" y="11315"/>
                  </a:cubicBezTo>
                  <a:cubicBezTo>
                    <a:pt x="2819" y="11664"/>
                    <a:pt x="3104" y="12012"/>
                    <a:pt x="3389" y="12297"/>
                  </a:cubicBezTo>
                  <a:cubicBezTo>
                    <a:pt x="3389" y="12297"/>
                    <a:pt x="3421" y="12329"/>
                    <a:pt x="3421" y="12360"/>
                  </a:cubicBezTo>
                  <a:lnTo>
                    <a:pt x="3421" y="15527"/>
                  </a:lnTo>
                  <a:cubicBezTo>
                    <a:pt x="2312" y="15622"/>
                    <a:pt x="1236" y="15749"/>
                    <a:pt x="222" y="16224"/>
                  </a:cubicBezTo>
                  <a:cubicBezTo>
                    <a:pt x="64" y="16287"/>
                    <a:pt x="1" y="16446"/>
                    <a:pt x="96" y="16604"/>
                  </a:cubicBezTo>
                  <a:cubicBezTo>
                    <a:pt x="139" y="16712"/>
                    <a:pt x="226" y="16761"/>
                    <a:pt x="328" y="16761"/>
                  </a:cubicBezTo>
                  <a:cubicBezTo>
                    <a:pt x="375" y="16761"/>
                    <a:pt x="425" y="16751"/>
                    <a:pt x="476" y="16731"/>
                  </a:cubicBezTo>
                  <a:cubicBezTo>
                    <a:pt x="1426" y="16287"/>
                    <a:pt x="2756" y="16129"/>
                    <a:pt x="3769" y="16097"/>
                  </a:cubicBezTo>
                  <a:lnTo>
                    <a:pt x="9470" y="16097"/>
                  </a:lnTo>
                  <a:cubicBezTo>
                    <a:pt x="10420" y="16097"/>
                    <a:pt x="11338" y="16224"/>
                    <a:pt x="12256" y="16477"/>
                  </a:cubicBezTo>
                  <a:cubicBezTo>
                    <a:pt x="13365" y="16794"/>
                    <a:pt x="14188" y="17744"/>
                    <a:pt x="14378" y="18916"/>
                  </a:cubicBezTo>
                  <a:lnTo>
                    <a:pt x="14537" y="19771"/>
                  </a:lnTo>
                  <a:cubicBezTo>
                    <a:pt x="14537" y="19886"/>
                    <a:pt x="14668" y="20028"/>
                    <a:pt x="14836" y="20028"/>
                  </a:cubicBezTo>
                  <a:cubicBezTo>
                    <a:pt x="14852" y="20028"/>
                    <a:pt x="14868" y="20027"/>
                    <a:pt x="14885" y="20024"/>
                  </a:cubicBezTo>
                  <a:cubicBezTo>
                    <a:pt x="14904" y="20027"/>
                    <a:pt x="14922" y="20028"/>
                    <a:pt x="14939" y="20028"/>
                  </a:cubicBezTo>
                  <a:cubicBezTo>
                    <a:pt x="15117" y="20028"/>
                    <a:pt x="15170" y="19884"/>
                    <a:pt x="15170" y="19739"/>
                  </a:cubicBezTo>
                  <a:lnTo>
                    <a:pt x="15012" y="18884"/>
                  </a:lnTo>
                  <a:cubicBezTo>
                    <a:pt x="14790" y="17522"/>
                    <a:pt x="13840" y="16414"/>
                    <a:pt x="12478" y="16034"/>
                  </a:cubicBezTo>
                  <a:cubicBezTo>
                    <a:pt x="11655" y="15781"/>
                    <a:pt x="10768" y="15622"/>
                    <a:pt x="9913" y="15591"/>
                  </a:cubicBezTo>
                  <a:lnTo>
                    <a:pt x="9913" y="14735"/>
                  </a:lnTo>
                  <a:cubicBezTo>
                    <a:pt x="9913" y="14609"/>
                    <a:pt x="9786" y="14482"/>
                    <a:pt x="9628" y="14482"/>
                  </a:cubicBezTo>
                  <a:cubicBezTo>
                    <a:pt x="9470" y="14482"/>
                    <a:pt x="9343" y="14609"/>
                    <a:pt x="9343" y="14735"/>
                  </a:cubicBezTo>
                  <a:lnTo>
                    <a:pt x="9343" y="15527"/>
                  </a:lnTo>
                  <a:lnTo>
                    <a:pt x="4054" y="15527"/>
                  </a:lnTo>
                  <a:lnTo>
                    <a:pt x="4054" y="12360"/>
                  </a:lnTo>
                  <a:cubicBezTo>
                    <a:pt x="4054" y="12234"/>
                    <a:pt x="3959" y="12012"/>
                    <a:pt x="3864" y="11917"/>
                  </a:cubicBezTo>
                  <a:cubicBezTo>
                    <a:pt x="3579" y="11632"/>
                    <a:pt x="3326" y="11315"/>
                    <a:pt x="3072" y="10967"/>
                  </a:cubicBezTo>
                  <a:cubicBezTo>
                    <a:pt x="2502" y="10175"/>
                    <a:pt x="2344" y="9637"/>
                    <a:pt x="2312" y="8655"/>
                  </a:cubicBezTo>
                  <a:lnTo>
                    <a:pt x="2312" y="8655"/>
                  </a:lnTo>
                  <a:cubicBezTo>
                    <a:pt x="2439" y="8845"/>
                    <a:pt x="2534" y="9003"/>
                    <a:pt x="2629" y="9193"/>
                  </a:cubicBezTo>
                  <a:cubicBezTo>
                    <a:pt x="3421" y="10745"/>
                    <a:pt x="4973" y="11695"/>
                    <a:pt x="6651" y="11695"/>
                  </a:cubicBezTo>
                  <a:cubicBezTo>
                    <a:pt x="8361" y="11695"/>
                    <a:pt x="9945" y="10745"/>
                    <a:pt x="10705" y="9193"/>
                  </a:cubicBezTo>
                  <a:lnTo>
                    <a:pt x="10895" y="8813"/>
                  </a:lnTo>
                  <a:cubicBezTo>
                    <a:pt x="10926" y="8750"/>
                    <a:pt x="10958" y="8687"/>
                    <a:pt x="11021" y="8623"/>
                  </a:cubicBezTo>
                  <a:lnTo>
                    <a:pt x="11021" y="8623"/>
                  </a:lnTo>
                  <a:cubicBezTo>
                    <a:pt x="10990" y="9637"/>
                    <a:pt x="10768" y="10143"/>
                    <a:pt x="10230" y="10935"/>
                  </a:cubicBezTo>
                  <a:cubicBezTo>
                    <a:pt x="9976" y="11315"/>
                    <a:pt x="9723" y="11632"/>
                    <a:pt x="9470" y="11885"/>
                  </a:cubicBezTo>
                  <a:cubicBezTo>
                    <a:pt x="9343" y="12012"/>
                    <a:pt x="9280" y="12170"/>
                    <a:pt x="9280" y="12360"/>
                  </a:cubicBezTo>
                  <a:lnTo>
                    <a:pt x="9280" y="13374"/>
                  </a:lnTo>
                  <a:cubicBezTo>
                    <a:pt x="9280" y="13532"/>
                    <a:pt x="9406" y="13627"/>
                    <a:pt x="9565" y="13627"/>
                  </a:cubicBezTo>
                  <a:cubicBezTo>
                    <a:pt x="9723" y="13627"/>
                    <a:pt x="9818" y="13532"/>
                    <a:pt x="9818" y="13374"/>
                  </a:cubicBezTo>
                  <a:lnTo>
                    <a:pt x="9818" y="12360"/>
                  </a:lnTo>
                  <a:cubicBezTo>
                    <a:pt x="9818" y="12329"/>
                    <a:pt x="9818" y="12329"/>
                    <a:pt x="9850" y="12297"/>
                  </a:cubicBezTo>
                  <a:cubicBezTo>
                    <a:pt x="10135" y="11980"/>
                    <a:pt x="10420" y="11664"/>
                    <a:pt x="10705" y="11315"/>
                  </a:cubicBezTo>
                  <a:cubicBezTo>
                    <a:pt x="10926" y="10935"/>
                    <a:pt x="11116" y="10682"/>
                    <a:pt x="11243" y="10365"/>
                  </a:cubicBezTo>
                  <a:cubicBezTo>
                    <a:pt x="12225" y="10302"/>
                    <a:pt x="13017" y="9478"/>
                    <a:pt x="13017" y="8497"/>
                  </a:cubicBezTo>
                  <a:cubicBezTo>
                    <a:pt x="13017" y="7863"/>
                    <a:pt x="12636" y="7357"/>
                    <a:pt x="12066" y="7167"/>
                  </a:cubicBezTo>
                  <a:cubicBezTo>
                    <a:pt x="12858" y="6248"/>
                    <a:pt x="12922" y="4411"/>
                    <a:pt x="12193" y="2796"/>
                  </a:cubicBezTo>
                  <a:cubicBezTo>
                    <a:pt x="12144" y="2674"/>
                    <a:pt x="12038" y="2627"/>
                    <a:pt x="11919" y="2627"/>
                  </a:cubicBezTo>
                  <a:cubicBezTo>
                    <a:pt x="11884" y="2627"/>
                    <a:pt x="11849" y="2631"/>
                    <a:pt x="11813" y="2638"/>
                  </a:cubicBezTo>
                  <a:cubicBezTo>
                    <a:pt x="11655" y="2701"/>
                    <a:pt x="11591" y="2860"/>
                    <a:pt x="11655" y="3050"/>
                  </a:cubicBezTo>
                  <a:cubicBezTo>
                    <a:pt x="12288" y="4411"/>
                    <a:pt x="12225" y="6122"/>
                    <a:pt x="11560" y="6787"/>
                  </a:cubicBezTo>
                  <a:cubicBezTo>
                    <a:pt x="11085" y="7262"/>
                    <a:pt x="10705" y="7832"/>
                    <a:pt x="10356" y="8497"/>
                  </a:cubicBezTo>
                  <a:lnTo>
                    <a:pt x="10135" y="8877"/>
                  </a:lnTo>
                  <a:cubicBezTo>
                    <a:pt x="9470" y="10239"/>
                    <a:pt x="8139" y="11062"/>
                    <a:pt x="6619" y="11062"/>
                  </a:cubicBezTo>
                  <a:cubicBezTo>
                    <a:pt x="5099" y="11062"/>
                    <a:pt x="3769" y="10239"/>
                    <a:pt x="3104" y="8877"/>
                  </a:cubicBezTo>
                  <a:cubicBezTo>
                    <a:pt x="2692" y="8148"/>
                    <a:pt x="2154" y="7420"/>
                    <a:pt x="1457" y="6787"/>
                  </a:cubicBezTo>
                  <a:cubicBezTo>
                    <a:pt x="1046" y="6407"/>
                    <a:pt x="856" y="5520"/>
                    <a:pt x="856" y="4855"/>
                  </a:cubicBezTo>
                  <a:cubicBezTo>
                    <a:pt x="856" y="3778"/>
                    <a:pt x="1172" y="2923"/>
                    <a:pt x="1742" y="2353"/>
                  </a:cubicBezTo>
                  <a:cubicBezTo>
                    <a:pt x="2161" y="1934"/>
                    <a:pt x="2749" y="1685"/>
                    <a:pt x="3319" y="1685"/>
                  </a:cubicBezTo>
                  <a:cubicBezTo>
                    <a:pt x="3353" y="1685"/>
                    <a:pt x="3387" y="1686"/>
                    <a:pt x="3421" y="1688"/>
                  </a:cubicBezTo>
                  <a:cubicBezTo>
                    <a:pt x="3674" y="1688"/>
                    <a:pt x="3927" y="1720"/>
                    <a:pt x="4118" y="1846"/>
                  </a:cubicBezTo>
                  <a:cubicBezTo>
                    <a:pt x="4164" y="1858"/>
                    <a:pt x="4210" y="1865"/>
                    <a:pt x="4257" y="1865"/>
                  </a:cubicBezTo>
                  <a:cubicBezTo>
                    <a:pt x="4337" y="1865"/>
                    <a:pt x="4417" y="1843"/>
                    <a:pt x="4498" y="1783"/>
                  </a:cubicBezTo>
                  <a:cubicBezTo>
                    <a:pt x="5249" y="940"/>
                    <a:pt x="6345" y="507"/>
                    <a:pt x="7585" y="507"/>
                  </a:cubicBezTo>
                  <a:cubicBezTo>
                    <a:pt x="8068" y="507"/>
                    <a:pt x="8574" y="573"/>
                    <a:pt x="9090" y="706"/>
                  </a:cubicBezTo>
                  <a:cubicBezTo>
                    <a:pt x="9818" y="896"/>
                    <a:pt x="10451" y="1308"/>
                    <a:pt x="11021" y="1941"/>
                  </a:cubicBezTo>
                  <a:cubicBezTo>
                    <a:pt x="11091" y="1994"/>
                    <a:pt x="11170" y="2017"/>
                    <a:pt x="11244" y="2017"/>
                  </a:cubicBezTo>
                  <a:cubicBezTo>
                    <a:pt x="11303" y="2017"/>
                    <a:pt x="11359" y="2001"/>
                    <a:pt x="11401" y="1973"/>
                  </a:cubicBezTo>
                  <a:cubicBezTo>
                    <a:pt x="11528" y="1846"/>
                    <a:pt x="11560" y="1688"/>
                    <a:pt x="11465" y="1561"/>
                  </a:cubicBezTo>
                  <a:cubicBezTo>
                    <a:pt x="10863" y="865"/>
                    <a:pt x="10103" y="389"/>
                    <a:pt x="9248" y="199"/>
                  </a:cubicBezTo>
                  <a:cubicBezTo>
                    <a:pt x="8700" y="67"/>
                    <a:pt x="8161" y="1"/>
                    <a:pt x="76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53"/>
            <p:cNvSpPr/>
            <p:nvPr/>
          </p:nvSpPr>
          <p:spPr>
            <a:xfrm>
              <a:off x="1654500" y="3572000"/>
              <a:ext cx="43575" cy="42775"/>
            </a:xfrm>
            <a:custGeom>
              <a:avLst/>
              <a:gdLst/>
              <a:ahLst/>
              <a:cxnLst/>
              <a:rect l="l" t="t" r="r" b="b"/>
              <a:pathLst>
                <a:path w="1743" h="1711" extrusionOk="0">
                  <a:moveTo>
                    <a:pt x="919" y="571"/>
                  </a:moveTo>
                  <a:cubicBezTo>
                    <a:pt x="1046" y="571"/>
                    <a:pt x="1173" y="697"/>
                    <a:pt x="1173" y="856"/>
                  </a:cubicBezTo>
                  <a:cubicBezTo>
                    <a:pt x="1173" y="1014"/>
                    <a:pt x="1046" y="1141"/>
                    <a:pt x="919" y="1141"/>
                  </a:cubicBezTo>
                  <a:cubicBezTo>
                    <a:pt x="761" y="1141"/>
                    <a:pt x="634" y="1014"/>
                    <a:pt x="634" y="856"/>
                  </a:cubicBezTo>
                  <a:cubicBezTo>
                    <a:pt x="634" y="697"/>
                    <a:pt x="761" y="571"/>
                    <a:pt x="919" y="571"/>
                  </a:cubicBezTo>
                  <a:close/>
                  <a:moveTo>
                    <a:pt x="856" y="1"/>
                  </a:moveTo>
                  <a:cubicBezTo>
                    <a:pt x="381" y="1"/>
                    <a:pt x="1" y="381"/>
                    <a:pt x="1" y="856"/>
                  </a:cubicBezTo>
                  <a:cubicBezTo>
                    <a:pt x="1" y="1331"/>
                    <a:pt x="381" y="1711"/>
                    <a:pt x="856" y="1711"/>
                  </a:cubicBezTo>
                  <a:cubicBezTo>
                    <a:pt x="1331" y="1711"/>
                    <a:pt x="1743" y="1331"/>
                    <a:pt x="1743" y="856"/>
                  </a:cubicBezTo>
                  <a:cubicBezTo>
                    <a:pt x="1743" y="381"/>
                    <a:pt x="1331" y="1"/>
                    <a:pt x="8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53"/>
            <p:cNvSpPr/>
            <p:nvPr/>
          </p:nvSpPr>
          <p:spPr>
            <a:xfrm>
              <a:off x="1702800" y="3557950"/>
              <a:ext cx="24575" cy="71075"/>
            </a:xfrm>
            <a:custGeom>
              <a:avLst/>
              <a:gdLst/>
              <a:ahLst/>
              <a:cxnLst/>
              <a:rect l="l" t="t" r="r" b="b"/>
              <a:pathLst>
                <a:path w="983" h="2843" extrusionOk="0">
                  <a:moveTo>
                    <a:pt x="320" y="1"/>
                  </a:moveTo>
                  <a:cubicBezTo>
                    <a:pt x="264" y="1"/>
                    <a:pt x="209" y="19"/>
                    <a:pt x="159" y="56"/>
                  </a:cubicBezTo>
                  <a:cubicBezTo>
                    <a:pt x="32" y="183"/>
                    <a:pt x="1" y="341"/>
                    <a:pt x="127" y="468"/>
                  </a:cubicBezTo>
                  <a:cubicBezTo>
                    <a:pt x="317" y="753"/>
                    <a:pt x="444" y="1069"/>
                    <a:pt x="444" y="1386"/>
                  </a:cubicBezTo>
                  <a:cubicBezTo>
                    <a:pt x="444" y="1734"/>
                    <a:pt x="317" y="2051"/>
                    <a:pt x="127" y="2273"/>
                  </a:cubicBezTo>
                  <a:cubicBezTo>
                    <a:pt x="1" y="2463"/>
                    <a:pt x="1" y="2653"/>
                    <a:pt x="127" y="2780"/>
                  </a:cubicBezTo>
                  <a:cubicBezTo>
                    <a:pt x="159" y="2811"/>
                    <a:pt x="254" y="2843"/>
                    <a:pt x="317" y="2843"/>
                  </a:cubicBezTo>
                  <a:cubicBezTo>
                    <a:pt x="412" y="2843"/>
                    <a:pt x="476" y="2811"/>
                    <a:pt x="571" y="2716"/>
                  </a:cubicBezTo>
                  <a:cubicBezTo>
                    <a:pt x="824" y="2368"/>
                    <a:pt x="983" y="1893"/>
                    <a:pt x="983" y="1418"/>
                  </a:cubicBezTo>
                  <a:cubicBezTo>
                    <a:pt x="983" y="943"/>
                    <a:pt x="824" y="499"/>
                    <a:pt x="571" y="119"/>
                  </a:cubicBezTo>
                  <a:cubicBezTo>
                    <a:pt x="494" y="43"/>
                    <a:pt x="406" y="1"/>
                    <a:pt x="3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53"/>
            <p:cNvSpPr/>
            <p:nvPr/>
          </p:nvSpPr>
          <p:spPr>
            <a:xfrm>
              <a:off x="1626000" y="3558125"/>
              <a:ext cx="25375" cy="69325"/>
            </a:xfrm>
            <a:custGeom>
              <a:avLst/>
              <a:gdLst/>
              <a:ahLst/>
              <a:cxnLst/>
              <a:rect l="l" t="t" r="r" b="b"/>
              <a:pathLst>
                <a:path w="1015" h="2773" extrusionOk="0">
                  <a:moveTo>
                    <a:pt x="634" y="0"/>
                  </a:moveTo>
                  <a:cubicBezTo>
                    <a:pt x="549" y="0"/>
                    <a:pt x="466" y="41"/>
                    <a:pt x="413" y="112"/>
                  </a:cubicBezTo>
                  <a:cubicBezTo>
                    <a:pt x="159" y="461"/>
                    <a:pt x="1" y="904"/>
                    <a:pt x="1" y="1379"/>
                  </a:cubicBezTo>
                  <a:cubicBezTo>
                    <a:pt x="1" y="1854"/>
                    <a:pt x="159" y="2297"/>
                    <a:pt x="413" y="2646"/>
                  </a:cubicBezTo>
                  <a:cubicBezTo>
                    <a:pt x="476" y="2709"/>
                    <a:pt x="571" y="2773"/>
                    <a:pt x="666" y="2773"/>
                  </a:cubicBezTo>
                  <a:cubicBezTo>
                    <a:pt x="729" y="2773"/>
                    <a:pt x="793" y="2709"/>
                    <a:pt x="856" y="2677"/>
                  </a:cubicBezTo>
                  <a:cubicBezTo>
                    <a:pt x="983" y="2551"/>
                    <a:pt x="1014" y="2392"/>
                    <a:pt x="888" y="2297"/>
                  </a:cubicBezTo>
                  <a:cubicBezTo>
                    <a:pt x="698" y="2012"/>
                    <a:pt x="571" y="1696"/>
                    <a:pt x="571" y="1379"/>
                  </a:cubicBezTo>
                  <a:cubicBezTo>
                    <a:pt x="571" y="1062"/>
                    <a:pt x="698" y="746"/>
                    <a:pt x="888" y="461"/>
                  </a:cubicBezTo>
                  <a:cubicBezTo>
                    <a:pt x="983" y="397"/>
                    <a:pt x="951" y="176"/>
                    <a:pt x="824" y="81"/>
                  </a:cubicBezTo>
                  <a:cubicBezTo>
                    <a:pt x="769" y="25"/>
                    <a:pt x="701" y="0"/>
                    <a:pt x="6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53"/>
            <p:cNvSpPr/>
            <p:nvPr/>
          </p:nvSpPr>
          <p:spPr>
            <a:xfrm>
              <a:off x="1624425" y="3351900"/>
              <a:ext cx="102950" cy="167075"/>
            </a:xfrm>
            <a:custGeom>
              <a:avLst/>
              <a:gdLst/>
              <a:ahLst/>
              <a:cxnLst/>
              <a:rect l="l" t="t" r="r" b="b"/>
              <a:pathLst>
                <a:path w="4118" h="6683" extrusionOk="0">
                  <a:moveTo>
                    <a:pt x="1331" y="1"/>
                  </a:moveTo>
                  <a:cubicBezTo>
                    <a:pt x="1077" y="1"/>
                    <a:pt x="856" y="191"/>
                    <a:pt x="792" y="444"/>
                  </a:cubicBezTo>
                  <a:lnTo>
                    <a:pt x="602" y="1109"/>
                  </a:lnTo>
                  <a:cubicBezTo>
                    <a:pt x="571" y="1267"/>
                    <a:pt x="634" y="1426"/>
                    <a:pt x="792" y="1457"/>
                  </a:cubicBezTo>
                  <a:cubicBezTo>
                    <a:pt x="826" y="1471"/>
                    <a:pt x="860" y="1477"/>
                    <a:pt x="893" y="1477"/>
                  </a:cubicBezTo>
                  <a:cubicBezTo>
                    <a:pt x="1014" y="1477"/>
                    <a:pt x="1122" y="1392"/>
                    <a:pt x="1172" y="1267"/>
                  </a:cubicBezTo>
                  <a:cubicBezTo>
                    <a:pt x="1172" y="1267"/>
                    <a:pt x="1362" y="602"/>
                    <a:pt x="1362" y="539"/>
                  </a:cubicBezTo>
                  <a:lnTo>
                    <a:pt x="2756" y="539"/>
                  </a:lnTo>
                  <a:lnTo>
                    <a:pt x="2027" y="2534"/>
                  </a:lnTo>
                  <a:cubicBezTo>
                    <a:pt x="1996" y="2661"/>
                    <a:pt x="1996" y="2788"/>
                    <a:pt x="2059" y="2851"/>
                  </a:cubicBezTo>
                  <a:cubicBezTo>
                    <a:pt x="2154" y="2914"/>
                    <a:pt x="2217" y="3009"/>
                    <a:pt x="2344" y="3009"/>
                  </a:cubicBezTo>
                  <a:lnTo>
                    <a:pt x="3421" y="3041"/>
                  </a:lnTo>
                  <a:cubicBezTo>
                    <a:pt x="3452" y="3041"/>
                    <a:pt x="3484" y="3104"/>
                    <a:pt x="3484" y="3104"/>
                  </a:cubicBezTo>
                  <a:lnTo>
                    <a:pt x="3484" y="3168"/>
                  </a:lnTo>
                  <a:lnTo>
                    <a:pt x="2154" y="5828"/>
                  </a:lnTo>
                  <a:lnTo>
                    <a:pt x="2407" y="3928"/>
                  </a:lnTo>
                  <a:cubicBezTo>
                    <a:pt x="2407" y="3801"/>
                    <a:pt x="2407" y="3706"/>
                    <a:pt x="2344" y="3643"/>
                  </a:cubicBezTo>
                  <a:cubicBezTo>
                    <a:pt x="2249" y="3579"/>
                    <a:pt x="2186" y="3516"/>
                    <a:pt x="2059" y="3516"/>
                  </a:cubicBezTo>
                  <a:lnTo>
                    <a:pt x="634" y="3516"/>
                  </a:lnTo>
                  <a:cubicBezTo>
                    <a:pt x="602" y="3516"/>
                    <a:pt x="602" y="3516"/>
                    <a:pt x="602" y="3484"/>
                  </a:cubicBezTo>
                  <a:lnTo>
                    <a:pt x="602" y="3389"/>
                  </a:lnTo>
                  <a:lnTo>
                    <a:pt x="824" y="2598"/>
                  </a:lnTo>
                  <a:cubicBezTo>
                    <a:pt x="887" y="2471"/>
                    <a:pt x="792" y="2281"/>
                    <a:pt x="634" y="2249"/>
                  </a:cubicBezTo>
                  <a:cubicBezTo>
                    <a:pt x="613" y="2245"/>
                    <a:pt x="593" y="2243"/>
                    <a:pt x="573" y="2243"/>
                  </a:cubicBezTo>
                  <a:cubicBezTo>
                    <a:pt x="437" y="2243"/>
                    <a:pt x="313" y="2333"/>
                    <a:pt x="286" y="2471"/>
                  </a:cubicBezTo>
                  <a:lnTo>
                    <a:pt x="32" y="3263"/>
                  </a:lnTo>
                  <a:cubicBezTo>
                    <a:pt x="1" y="3453"/>
                    <a:pt x="32" y="3674"/>
                    <a:pt x="159" y="3833"/>
                  </a:cubicBezTo>
                  <a:cubicBezTo>
                    <a:pt x="286" y="3991"/>
                    <a:pt x="476" y="4086"/>
                    <a:pt x="666" y="4086"/>
                  </a:cubicBezTo>
                  <a:lnTo>
                    <a:pt x="1869" y="4086"/>
                  </a:lnTo>
                  <a:lnTo>
                    <a:pt x="1552" y="6113"/>
                  </a:lnTo>
                  <a:cubicBezTo>
                    <a:pt x="1521" y="6144"/>
                    <a:pt x="1521" y="6176"/>
                    <a:pt x="1521" y="6208"/>
                  </a:cubicBezTo>
                  <a:cubicBezTo>
                    <a:pt x="1552" y="6493"/>
                    <a:pt x="1742" y="6683"/>
                    <a:pt x="2027" y="6683"/>
                  </a:cubicBezTo>
                  <a:cubicBezTo>
                    <a:pt x="2217" y="6683"/>
                    <a:pt x="2376" y="6556"/>
                    <a:pt x="2502" y="6430"/>
                  </a:cubicBezTo>
                  <a:cubicBezTo>
                    <a:pt x="2502" y="6366"/>
                    <a:pt x="4054" y="3358"/>
                    <a:pt x="4054" y="3358"/>
                  </a:cubicBezTo>
                  <a:cubicBezTo>
                    <a:pt x="4118" y="3168"/>
                    <a:pt x="4118" y="2914"/>
                    <a:pt x="4023" y="2788"/>
                  </a:cubicBezTo>
                  <a:cubicBezTo>
                    <a:pt x="3896" y="2566"/>
                    <a:pt x="3706" y="2471"/>
                    <a:pt x="3452" y="2471"/>
                  </a:cubicBezTo>
                  <a:lnTo>
                    <a:pt x="2692" y="2471"/>
                  </a:lnTo>
                  <a:cubicBezTo>
                    <a:pt x="2692" y="2408"/>
                    <a:pt x="3326" y="729"/>
                    <a:pt x="3326" y="666"/>
                  </a:cubicBezTo>
                  <a:cubicBezTo>
                    <a:pt x="3389" y="507"/>
                    <a:pt x="3326" y="349"/>
                    <a:pt x="3262" y="191"/>
                  </a:cubicBezTo>
                  <a:cubicBezTo>
                    <a:pt x="3136" y="96"/>
                    <a:pt x="2977" y="1"/>
                    <a:pt x="28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2" name="Google Shape;1042;p53"/>
          <p:cNvGrpSpPr/>
          <p:nvPr/>
        </p:nvGrpSpPr>
        <p:grpSpPr>
          <a:xfrm>
            <a:off x="2882745" y="2395884"/>
            <a:ext cx="516511" cy="396019"/>
            <a:chOff x="4460400" y="4438525"/>
            <a:chExt cx="501175" cy="384000"/>
          </a:xfrm>
        </p:grpSpPr>
        <p:sp>
          <p:nvSpPr>
            <p:cNvPr id="1043" name="Google Shape;1043;p53"/>
            <p:cNvSpPr/>
            <p:nvPr/>
          </p:nvSpPr>
          <p:spPr>
            <a:xfrm>
              <a:off x="4460400" y="4438525"/>
              <a:ext cx="501175" cy="384000"/>
            </a:xfrm>
            <a:custGeom>
              <a:avLst/>
              <a:gdLst/>
              <a:ahLst/>
              <a:cxnLst/>
              <a:rect l="l" t="t" r="r" b="b"/>
              <a:pathLst>
                <a:path w="20047" h="15360" extrusionOk="0">
                  <a:moveTo>
                    <a:pt x="6967" y="0"/>
                  </a:moveTo>
                  <a:cubicBezTo>
                    <a:pt x="5479" y="0"/>
                    <a:pt x="4149" y="412"/>
                    <a:pt x="3104" y="1109"/>
                  </a:cubicBezTo>
                  <a:cubicBezTo>
                    <a:pt x="1964" y="1932"/>
                    <a:pt x="1330" y="3104"/>
                    <a:pt x="1267" y="4529"/>
                  </a:cubicBezTo>
                  <a:cubicBezTo>
                    <a:pt x="1204" y="4846"/>
                    <a:pt x="1140" y="5036"/>
                    <a:pt x="1045" y="5194"/>
                  </a:cubicBezTo>
                  <a:cubicBezTo>
                    <a:pt x="1014" y="5321"/>
                    <a:pt x="982" y="5384"/>
                    <a:pt x="950" y="5511"/>
                  </a:cubicBezTo>
                  <a:cubicBezTo>
                    <a:pt x="855" y="5828"/>
                    <a:pt x="1014" y="6113"/>
                    <a:pt x="1172" y="6303"/>
                  </a:cubicBezTo>
                  <a:cubicBezTo>
                    <a:pt x="1204" y="6366"/>
                    <a:pt x="1299" y="6461"/>
                    <a:pt x="1299" y="6524"/>
                  </a:cubicBezTo>
                  <a:lnTo>
                    <a:pt x="1299" y="6619"/>
                  </a:lnTo>
                  <a:cubicBezTo>
                    <a:pt x="1109" y="6968"/>
                    <a:pt x="855" y="7221"/>
                    <a:pt x="475" y="7538"/>
                  </a:cubicBezTo>
                  <a:cubicBezTo>
                    <a:pt x="253" y="7696"/>
                    <a:pt x="0" y="7918"/>
                    <a:pt x="0" y="8329"/>
                  </a:cubicBezTo>
                  <a:cubicBezTo>
                    <a:pt x="0" y="8804"/>
                    <a:pt x="317" y="9058"/>
                    <a:pt x="855" y="9216"/>
                  </a:cubicBezTo>
                  <a:cubicBezTo>
                    <a:pt x="824" y="9311"/>
                    <a:pt x="665" y="9438"/>
                    <a:pt x="539" y="9501"/>
                  </a:cubicBezTo>
                  <a:cubicBezTo>
                    <a:pt x="507" y="9533"/>
                    <a:pt x="475" y="9533"/>
                    <a:pt x="475" y="9596"/>
                  </a:cubicBezTo>
                  <a:cubicBezTo>
                    <a:pt x="349" y="9755"/>
                    <a:pt x="317" y="10103"/>
                    <a:pt x="634" y="10325"/>
                  </a:cubicBezTo>
                  <a:lnTo>
                    <a:pt x="729" y="10451"/>
                  </a:lnTo>
                  <a:cubicBezTo>
                    <a:pt x="539" y="10736"/>
                    <a:pt x="634" y="11021"/>
                    <a:pt x="729" y="11211"/>
                  </a:cubicBezTo>
                  <a:cubicBezTo>
                    <a:pt x="792" y="11275"/>
                    <a:pt x="855" y="11338"/>
                    <a:pt x="950" y="11338"/>
                  </a:cubicBezTo>
                  <a:cubicBezTo>
                    <a:pt x="982" y="11338"/>
                    <a:pt x="1045" y="11370"/>
                    <a:pt x="1140" y="11401"/>
                  </a:cubicBezTo>
                  <a:cubicBezTo>
                    <a:pt x="1014" y="11591"/>
                    <a:pt x="887" y="11876"/>
                    <a:pt x="1014" y="12320"/>
                  </a:cubicBezTo>
                  <a:cubicBezTo>
                    <a:pt x="1172" y="12921"/>
                    <a:pt x="1615" y="13270"/>
                    <a:pt x="2375" y="13396"/>
                  </a:cubicBezTo>
                  <a:cubicBezTo>
                    <a:pt x="2419" y="13401"/>
                    <a:pt x="2466" y="13403"/>
                    <a:pt x="2517" y="13403"/>
                  </a:cubicBezTo>
                  <a:cubicBezTo>
                    <a:pt x="2841" y="13403"/>
                    <a:pt x="3317" y="13324"/>
                    <a:pt x="3864" y="13270"/>
                  </a:cubicBezTo>
                  <a:cubicBezTo>
                    <a:pt x="3990" y="13270"/>
                    <a:pt x="4117" y="13238"/>
                    <a:pt x="4180" y="13238"/>
                  </a:cubicBezTo>
                  <a:cubicBezTo>
                    <a:pt x="4267" y="13226"/>
                    <a:pt x="4351" y="13219"/>
                    <a:pt x="4431" y="13219"/>
                  </a:cubicBezTo>
                  <a:cubicBezTo>
                    <a:pt x="4759" y="13219"/>
                    <a:pt x="5034" y="13326"/>
                    <a:pt x="5289" y="13555"/>
                  </a:cubicBezTo>
                  <a:cubicBezTo>
                    <a:pt x="5321" y="13586"/>
                    <a:pt x="5416" y="13618"/>
                    <a:pt x="5479" y="13618"/>
                  </a:cubicBezTo>
                  <a:cubicBezTo>
                    <a:pt x="5574" y="13618"/>
                    <a:pt x="5637" y="13586"/>
                    <a:pt x="5732" y="13555"/>
                  </a:cubicBezTo>
                  <a:cubicBezTo>
                    <a:pt x="5859" y="13428"/>
                    <a:pt x="5796" y="13238"/>
                    <a:pt x="5701" y="13143"/>
                  </a:cubicBezTo>
                  <a:cubicBezTo>
                    <a:pt x="5321" y="12817"/>
                    <a:pt x="4847" y="12654"/>
                    <a:pt x="4361" y="12654"/>
                  </a:cubicBezTo>
                  <a:cubicBezTo>
                    <a:pt x="4280" y="12654"/>
                    <a:pt x="4199" y="12659"/>
                    <a:pt x="4117" y="12668"/>
                  </a:cubicBezTo>
                  <a:cubicBezTo>
                    <a:pt x="3990" y="12668"/>
                    <a:pt x="3864" y="12700"/>
                    <a:pt x="3800" y="12700"/>
                  </a:cubicBezTo>
                  <a:cubicBezTo>
                    <a:pt x="3331" y="12778"/>
                    <a:pt x="2905" y="12835"/>
                    <a:pt x="2610" y="12835"/>
                  </a:cubicBezTo>
                  <a:cubicBezTo>
                    <a:pt x="2547" y="12835"/>
                    <a:pt x="2489" y="12832"/>
                    <a:pt x="2439" y="12826"/>
                  </a:cubicBezTo>
                  <a:cubicBezTo>
                    <a:pt x="1774" y="12700"/>
                    <a:pt x="1647" y="12383"/>
                    <a:pt x="1584" y="12193"/>
                  </a:cubicBezTo>
                  <a:cubicBezTo>
                    <a:pt x="1520" y="12003"/>
                    <a:pt x="1584" y="11813"/>
                    <a:pt x="1679" y="11655"/>
                  </a:cubicBezTo>
                  <a:cubicBezTo>
                    <a:pt x="1805" y="11401"/>
                    <a:pt x="1742" y="11116"/>
                    <a:pt x="1520" y="10958"/>
                  </a:cubicBezTo>
                  <a:cubicBezTo>
                    <a:pt x="1457" y="10895"/>
                    <a:pt x="1330" y="10863"/>
                    <a:pt x="1267" y="10863"/>
                  </a:cubicBezTo>
                  <a:cubicBezTo>
                    <a:pt x="1267" y="10800"/>
                    <a:pt x="1299" y="10768"/>
                    <a:pt x="1330" y="10736"/>
                  </a:cubicBezTo>
                  <a:cubicBezTo>
                    <a:pt x="1425" y="10705"/>
                    <a:pt x="1457" y="10610"/>
                    <a:pt x="1457" y="10546"/>
                  </a:cubicBezTo>
                  <a:cubicBezTo>
                    <a:pt x="1457" y="10451"/>
                    <a:pt x="1457" y="10388"/>
                    <a:pt x="1425" y="10293"/>
                  </a:cubicBezTo>
                  <a:cubicBezTo>
                    <a:pt x="1425" y="10293"/>
                    <a:pt x="1299" y="10135"/>
                    <a:pt x="1045" y="9945"/>
                  </a:cubicBezTo>
                  <a:cubicBezTo>
                    <a:pt x="1267" y="9786"/>
                    <a:pt x="1584" y="9501"/>
                    <a:pt x="1489" y="9153"/>
                  </a:cubicBezTo>
                  <a:cubicBezTo>
                    <a:pt x="1457" y="8994"/>
                    <a:pt x="1362" y="8804"/>
                    <a:pt x="982" y="8678"/>
                  </a:cubicBezTo>
                  <a:cubicBezTo>
                    <a:pt x="570" y="8551"/>
                    <a:pt x="570" y="8424"/>
                    <a:pt x="570" y="8361"/>
                  </a:cubicBezTo>
                  <a:cubicBezTo>
                    <a:pt x="570" y="8234"/>
                    <a:pt x="634" y="8203"/>
                    <a:pt x="855" y="8044"/>
                  </a:cubicBezTo>
                  <a:cubicBezTo>
                    <a:pt x="1172" y="7791"/>
                    <a:pt x="1584" y="7443"/>
                    <a:pt x="1837" y="6936"/>
                  </a:cubicBezTo>
                  <a:cubicBezTo>
                    <a:pt x="1964" y="6746"/>
                    <a:pt x="1964" y="6493"/>
                    <a:pt x="1900" y="6303"/>
                  </a:cubicBezTo>
                  <a:cubicBezTo>
                    <a:pt x="1837" y="6176"/>
                    <a:pt x="1774" y="6113"/>
                    <a:pt x="1742" y="5986"/>
                  </a:cubicBezTo>
                  <a:cubicBezTo>
                    <a:pt x="1647" y="5859"/>
                    <a:pt x="1584" y="5701"/>
                    <a:pt x="1584" y="5638"/>
                  </a:cubicBezTo>
                  <a:cubicBezTo>
                    <a:pt x="1584" y="5574"/>
                    <a:pt x="1615" y="5511"/>
                    <a:pt x="1647" y="5416"/>
                  </a:cubicBezTo>
                  <a:cubicBezTo>
                    <a:pt x="1742" y="5226"/>
                    <a:pt x="1900" y="4941"/>
                    <a:pt x="1900" y="4529"/>
                  </a:cubicBezTo>
                  <a:cubicBezTo>
                    <a:pt x="2090" y="1774"/>
                    <a:pt x="4592" y="571"/>
                    <a:pt x="6999" y="571"/>
                  </a:cubicBezTo>
                  <a:cubicBezTo>
                    <a:pt x="7759" y="571"/>
                    <a:pt x="8456" y="634"/>
                    <a:pt x="9121" y="792"/>
                  </a:cubicBezTo>
                  <a:cubicBezTo>
                    <a:pt x="8867" y="919"/>
                    <a:pt x="8614" y="1077"/>
                    <a:pt x="8329" y="1236"/>
                  </a:cubicBezTo>
                  <a:cubicBezTo>
                    <a:pt x="6746" y="2217"/>
                    <a:pt x="5922" y="3737"/>
                    <a:pt x="5922" y="5543"/>
                  </a:cubicBezTo>
                  <a:cubicBezTo>
                    <a:pt x="5922" y="7696"/>
                    <a:pt x="6239" y="8709"/>
                    <a:pt x="8139" y="10420"/>
                  </a:cubicBezTo>
                  <a:cubicBezTo>
                    <a:pt x="8266" y="10546"/>
                    <a:pt x="8582" y="11021"/>
                    <a:pt x="7822" y="13080"/>
                  </a:cubicBezTo>
                  <a:cubicBezTo>
                    <a:pt x="7759" y="13301"/>
                    <a:pt x="7759" y="13586"/>
                    <a:pt x="7854" y="13776"/>
                  </a:cubicBezTo>
                  <a:cubicBezTo>
                    <a:pt x="7981" y="14030"/>
                    <a:pt x="8171" y="14188"/>
                    <a:pt x="8424" y="14220"/>
                  </a:cubicBezTo>
                  <a:lnTo>
                    <a:pt x="8804" y="14283"/>
                  </a:lnTo>
                  <a:lnTo>
                    <a:pt x="6967" y="14758"/>
                  </a:lnTo>
                  <a:cubicBezTo>
                    <a:pt x="6934" y="14772"/>
                    <a:pt x="6900" y="14778"/>
                    <a:pt x="6867" y="14778"/>
                  </a:cubicBezTo>
                  <a:cubicBezTo>
                    <a:pt x="6746" y="14778"/>
                    <a:pt x="6637" y="14693"/>
                    <a:pt x="6587" y="14568"/>
                  </a:cubicBezTo>
                  <a:cubicBezTo>
                    <a:pt x="6556" y="14442"/>
                    <a:pt x="6524" y="14347"/>
                    <a:pt x="6492" y="14251"/>
                  </a:cubicBezTo>
                  <a:cubicBezTo>
                    <a:pt x="6419" y="14129"/>
                    <a:pt x="6307" y="14082"/>
                    <a:pt x="6187" y="14082"/>
                  </a:cubicBezTo>
                  <a:cubicBezTo>
                    <a:pt x="6152" y="14082"/>
                    <a:pt x="6116" y="14086"/>
                    <a:pt x="6081" y="14093"/>
                  </a:cubicBezTo>
                  <a:cubicBezTo>
                    <a:pt x="5922" y="14188"/>
                    <a:pt x="5891" y="14347"/>
                    <a:pt x="5922" y="14505"/>
                  </a:cubicBezTo>
                  <a:cubicBezTo>
                    <a:pt x="5954" y="14568"/>
                    <a:pt x="6017" y="14695"/>
                    <a:pt x="6049" y="14822"/>
                  </a:cubicBezTo>
                  <a:cubicBezTo>
                    <a:pt x="6207" y="15170"/>
                    <a:pt x="6524" y="15360"/>
                    <a:pt x="6872" y="15360"/>
                  </a:cubicBezTo>
                  <a:cubicBezTo>
                    <a:pt x="6967" y="15360"/>
                    <a:pt x="7031" y="15360"/>
                    <a:pt x="7126" y="15328"/>
                  </a:cubicBezTo>
                  <a:lnTo>
                    <a:pt x="10008" y="14568"/>
                  </a:lnTo>
                  <a:lnTo>
                    <a:pt x="12889" y="15328"/>
                  </a:lnTo>
                  <a:cubicBezTo>
                    <a:pt x="12984" y="15328"/>
                    <a:pt x="13048" y="15360"/>
                    <a:pt x="13143" y="15360"/>
                  </a:cubicBezTo>
                  <a:cubicBezTo>
                    <a:pt x="13491" y="15360"/>
                    <a:pt x="13840" y="15170"/>
                    <a:pt x="13966" y="14822"/>
                  </a:cubicBezTo>
                  <a:cubicBezTo>
                    <a:pt x="14321" y="13935"/>
                    <a:pt x="14758" y="13131"/>
                    <a:pt x="15691" y="13131"/>
                  </a:cubicBezTo>
                  <a:cubicBezTo>
                    <a:pt x="15757" y="13131"/>
                    <a:pt x="15826" y="13135"/>
                    <a:pt x="15898" y="13143"/>
                  </a:cubicBezTo>
                  <a:cubicBezTo>
                    <a:pt x="16025" y="13143"/>
                    <a:pt x="16151" y="13175"/>
                    <a:pt x="16215" y="13175"/>
                  </a:cubicBezTo>
                  <a:cubicBezTo>
                    <a:pt x="16736" y="13253"/>
                    <a:pt x="17214" y="13310"/>
                    <a:pt x="17544" y="13310"/>
                  </a:cubicBezTo>
                  <a:cubicBezTo>
                    <a:pt x="17615" y="13310"/>
                    <a:pt x="17679" y="13307"/>
                    <a:pt x="17735" y="13301"/>
                  </a:cubicBezTo>
                  <a:cubicBezTo>
                    <a:pt x="18463" y="13175"/>
                    <a:pt x="18907" y="12826"/>
                    <a:pt x="19065" y="12225"/>
                  </a:cubicBezTo>
                  <a:cubicBezTo>
                    <a:pt x="19192" y="11813"/>
                    <a:pt x="19033" y="11528"/>
                    <a:pt x="18938" y="11338"/>
                  </a:cubicBezTo>
                  <a:cubicBezTo>
                    <a:pt x="19033" y="11275"/>
                    <a:pt x="19097" y="11275"/>
                    <a:pt x="19160" y="11243"/>
                  </a:cubicBezTo>
                  <a:cubicBezTo>
                    <a:pt x="19223" y="11243"/>
                    <a:pt x="19318" y="11211"/>
                    <a:pt x="19350" y="11116"/>
                  </a:cubicBezTo>
                  <a:cubicBezTo>
                    <a:pt x="19477" y="10958"/>
                    <a:pt x="19508" y="10641"/>
                    <a:pt x="19350" y="10388"/>
                  </a:cubicBezTo>
                  <a:lnTo>
                    <a:pt x="19477" y="10261"/>
                  </a:lnTo>
                  <a:cubicBezTo>
                    <a:pt x="19793" y="10008"/>
                    <a:pt x="19698" y="9660"/>
                    <a:pt x="19635" y="9501"/>
                  </a:cubicBezTo>
                  <a:lnTo>
                    <a:pt x="19540" y="9438"/>
                  </a:lnTo>
                  <a:cubicBezTo>
                    <a:pt x="19413" y="9343"/>
                    <a:pt x="19318" y="9216"/>
                    <a:pt x="19223" y="9153"/>
                  </a:cubicBezTo>
                  <a:cubicBezTo>
                    <a:pt x="19223" y="9153"/>
                    <a:pt x="19255" y="9153"/>
                    <a:pt x="19318" y="9121"/>
                  </a:cubicBezTo>
                  <a:cubicBezTo>
                    <a:pt x="19825" y="8963"/>
                    <a:pt x="20047" y="8646"/>
                    <a:pt x="20047" y="8234"/>
                  </a:cubicBezTo>
                  <a:cubicBezTo>
                    <a:pt x="20047" y="7791"/>
                    <a:pt x="19793" y="7601"/>
                    <a:pt x="19572" y="7443"/>
                  </a:cubicBezTo>
                  <a:cubicBezTo>
                    <a:pt x="19192" y="7126"/>
                    <a:pt x="18938" y="6841"/>
                    <a:pt x="18748" y="6524"/>
                  </a:cubicBezTo>
                  <a:lnTo>
                    <a:pt x="18748" y="6461"/>
                  </a:lnTo>
                  <a:lnTo>
                    <a:pt x="18875" y="6208"/>
                  </a:lnTo>
                  <a:cubicBezTo>
                    <a:pt x="19002" y="6018"/>
                    <a:pt x="19192" y="5733"/>
                    <a:pt x="19097" y="5416"/>
                  </a:cubicBezTo>
                  <a:cubicBezTo>
                    <a:pt x="19065" y="5289"/>
                    <a:pt x="19033" y="5226"/>
                    <a:pt x="19002" y="5099"/>
                  </a:cubicBezTo>
                  <a:cubicBezTo>
                    <a:pt x="18907" y="4941"/>
                    <a:pt x="18843" y="4751"/>
                    <a:pt x="18780" y="4434"/>
                  </a:cubicBezTo>
                  <a:cubicBezTo>
                    <a:pt x="18685" y="2851"/>
                    <a:pt x="17925" y="1616"/>
                    <a:pt x="16531" y="792"/>
                  </a:cubicBezTo>
                  <a:cubicBezTo>
                    <a:pt x="16481" y="762"/>
                    <a:pt x="16430" y="748"/>
                    <a:pt x="16382" y="748"/>
                  </a:cubicBezTo>
                  <a:cubicBezTo>
                    <a:pt x="16281" y="748"/>
                    <a:pt x="16194" y="811"/>
                    <a:pt x="16151" y="919"/>
                  </a:cubicBezTo>
                  <a:cubicBezTo>
                    <a:pt x="16056" y="1077"/>
                    <a:pt x="16088" y="1236"/>
                    <a:pt x="16246" y="1299"/>
                  </a:cubicBezTo>
                  <a:cubicBezTo>
                    <a:pt x="17101" y="1837"/>
                    <a:pt x="18115" y="2756"/>
                    <a:pt x="18210" y="4466"/>
                  </a:cubicBezTo>
                  <a:cubicBezTo>
                    <a:pt x="18242" y="4909"/>
                    <a:pt x="18368" y="5194"/>
                    <a:pt x="18432" y="5384"/>
                  </a:cubicBezTo>
                  <a:cubicBezTo>
                    <a:pt x="18463" y="5479"/>
                    <a:pt x="18527" y="5543"/>
                    <a:pt x="18527" y="5574"/>
                  </a:cubicBezTo>
                  <a:cubicBezTo>
                    <a:pt x="18527" y="5669"/>
                    <a:pt x="18432" y="5828"/>
                    <a:pt x="18368" y="5954"/>
                  </a:cubicBezTo>
                  <a:cubicBezTo>
                    <a:pt x="18273" y="6018"/>
                    <a:pt x="18242" y="6144"/>
                    <a:pt x="18210" y="6271"/>
                  </a:cubicBezTo>
                  <a:cubicBezTo>
                    <a:pt x="18115" y="6461"/>
                    <a:pt x="18115" y="6683"/>
                    <a:pt x="18242" y="6904"/>
                  </a:cubicBezTo>
                  <a:cubicBezTo>
                    <a:pt x="18527" y="7411"/>
                    <a:pt x="18907" y="7728"/>
                    <a:pt x="19223" y="8013"/>
                  </a:cubicBezTo>
                  <a:cubicBezTo>
                    <a:pt x="19413" y="8171"/>
                    <a:pt x="19508" y="8234"/>
                    <a:pt x="19508" y="8329"/>
                  </a:cubicBezTo>
                  <a:cubicBezTo>
                    <a:pt x="19508" y="8393"/>
                    <a:pt x="19508" y="8519"/>
                    <a:pt x="19097" y="8646"/>
                  </a:cubicBezTo>
                  <a:cubicBezTo>
                    <a:pt x="18717" y="8741"/>
                    <a:pt x="18622" y="8963"/>
                    <a:pt x="18590" y="9121"/>
                  </a:cubicBezTo>
                  <a:cubicBezTo>
                    <a:pt x="18558" y="9438"/>
                    <a:pt x="18843" y="9755"/>
                    <a:pt x="19033" y="9913"/>
                  </a:cubicBezTo>
                  <a:cubicBezTo>
                    <a:pt x="18780" y="10103"/>
                    <a:pt x="18685" y="10261"/>
                    <a:pt x="18685" y="10261"/>
                  </a:cubicBezTo>
                  <a:cubicBezTo>
                    <a:pt x="18622" y="10325"/>
                    <a:pt x="18590" y="10420"/>
                    <a:pt x="18622" y="10483"/>
                  </a:cubicBezTo>
                  <a:cubicBezTo>
                    <a:pt x="18685" y="10578"/>
                    <a:pt x="18685" y="10641"/>
                    <a:pt x="18748" y="10705"/>
                  </a:cubicBezTo>
                  <a:cubicBezTo>
                    <a:pt x="18780" y="10736"/>
                    <a:pt x="18843" y="10768"/>
                    <a:pt x="18843" y="10800"/>
                  </a:cubicBezTo>
                  <a:cubicBezTo>
                    <a:pt x="18748" y="10863"/>
                    <a:pt x="18622" y="10895"/>
                    <a:pt x="18558" y="10926"/>
                  </a:cubicBezTo>
                  <a:cubicBezTo>
                    <a:pt x="18368" y="11085"/>
                    <a:pt x="18273" y="11370"/>
                    <a:pt x="18400" y="11591"/>
                  </a:cubicBezTo>
                  <a:cubicBezTo>
                    <a:pt x="18463" y="11718"/>
                    <a:pt x="18558" y="11876"/>
                    <a:pt x="18527" y="12161"/>
                  </a:cubicBezTo>
                  <a:cubicBezTo>
                    <a:pt x="18463" y="12383"/>
                    <a:pt x="18305" y="12668"/>
                    <a:pt x="17640" y="12795"/>
                  </a:cubicBezTo>
                  <a:cubicBezTo>
                    <a:pt x="17601" y="12800"/>
                    <a:pt x="17550" y="12803"/>
                    <a:pt x="17491" y="12803"/>
                  </a:cubicBezTo>
                  <a:cubicBezTo>
                    <a:pt x="17217" y="12803"/>
                    <a:pt x="16753" y="12746"/>
                    <a:pt x="16310" y="12668"/>
                  </a:cubicBezTo>
                  <a:cubicBezTo>
                    <a:pt x="16183" y="12668"/>
                    <a:pt x="16056" y="12636"/>
                    <a:pt x="15993" y="12636"/>
                  </a:cubicBezTo>
                  <a:cubicBezTo>
                    <a:pt x="15873" y="12618"/>
                    <a:pt x="15758" y="12609"/>
                    <a:pt x="15649" y="12609"/>
                  </a:cubicBezTo>
                  <a:cubicBezTo>
                    <a:pt x="14256" y="12609"/>
                    <a:pt x="13694" y="14017"/>
                    <a:pt x="13460" y="14663"/>
                  </a:cubicBezTo>
                  <a:cubicBezTo>
                    <a:pt x="13407" y="14795"/>
                    <a:pt x="13288" y="14861"/>
                    <a:pt x="13158" y="14861"/>
                  </a:cubicBezTo>
                  <a:cubicBezTo>
                    <a:pt x="13132" y="14861"/>
                    <a:pt x="13106" y="14858"/>
                    <a:pt x="13079" y="14853"/>
                  </a:cubicBezTo>
                  <a:lnTo>
                    <a:pt x="11243" y="14378"/>
                  </a:lnTo>
                  <a:lnTo>
                    <a:pt x="11623" y="14283"/>
                  </a:lnTo>
                  <a:cubicBezTo>
                    <a:pt x="11876" y="14220"/>
                    <a:pt x="12066" y="14061"/>
                    <a:pt x="12193" y="13871"/>
                  </a:cubicBezTo>
                  <a:cubicBezTo>
                    <a:pt x="12288" y="13618"/>
                    <a:pt x="12288" y="13396"/>
                    <a:pt x="12224" y="13143"/>
                  </a:cubicBezTo>
                  <a:cubicBezTo>
                    <a:pt x="11464" y="11085"/>
                    <a:pt x="11781" y="10610"/>
                    <a:pt x="11908" y="10483"/>
                  </a:cubicBezTo>
                  <a:cubicBezTo>
                    <a:pt x="12414" y="10008"/>
                    <a:pt x="12826" y="9628"/>
                    <a:pt x="13143" y="9216"/>
                  </a:cubicBezTo>
                  <a:cubicBezTo>
                    <a:pt x="13238" y="9121"/>
                    <a:pt x="13206" y="8899"/>
                    <a:pt x="13079" y="8836"/>
                  </a:cubicBezTo>
                  <a:cubicBezTo>
                    <a:pt x="13038" y="8781"/>
                    <a:pt x="12972" y="8755"/>
                    <a:pt x="12905" y="8755"/>
                  </a:cubicBezTo>
                  <a:cubicBezTo>
                    <a:pt x="12821" y="8755"/>
                    <a:pt x="12735" y="8797"/>
                    <a:pt x="12699" y="8868"/>
                  </a:cubicBezTo>
                  <a:cubicBezTo>
                    <a:pt x="12414" y="9216"/>
                    <a:pt x="12066" y="9596"/>
                    <a:pt x="11559" y="10071"/>
                  </a:cubicBezTo>
                  <a:cubicBezTo>
                    <a:pt x="11021" y="10546"/>
                    <a:pt x="11084" y="11591"/>
                    <a:pt x="11718" y="13333"/>
                  </a:cubicBezTo>
                  <a:cubicBezTo>
                    <a:pt x="11749" y="13428"/>
                    <a:pt x="11749" y="13491"/>
                    <a:pt x="11718" y="13586"/>
                  </a:cubicBezTo>
                  <a:cubicBezTo>
                    <a:pt x="11654" y="13650"/>
                    <a:pt x="11591" y="13713"/>
                    <a:pt x="11496" y="13745"/>
                  </a:cubicBezTo>
                  <a:lnTo>
                    <a:pt x="10071" y="14093"/>
                  </a:lnTo>
                  <a:lnTo>
                    <a:pt x="8646" y="13745"/>
                  </a:lnTo>
                  <a:cubicBezTo>
                    <a:pt x="8582" y="13713"/>
                    <a:pt x="8487" y="13650"/>
                    <a:pt x="8456" y="13586"/>
                  </a:cubicBezTo>
                  <a:cubicBezTo>
                    <a:pt x="8424" y="13491"/>
                    <a:pt x="8424" y="13428"/>
                    <a:pt x="8456" y="13333"/>
                  </a:cubicBezTo>
                  <a:cubicBezTo>
                    <a:pt x="9089" y="11591"/>
                    <a:pt x="9184" y="10546"/>
                    <a:pt x="8614" y="10071"/>
                  </a:cubicBezTo>
                  <a:cubicBezTo>
                    <a:pt x="6872" y="8488"/>
                    <a:pt x="6587" y="7633"/>
                    <a:pt x="6587" y="5638"/>
                  </a:cubicBezTo>
                  <a:cubicBezTo>
                    <a:pt x="6587" y="3991"/>
                    <a:pt x="7316" y="2692"/>
                    <a:pt x="8741" y="1774"/>
                  </a:cubicBezTo>
                  <a:cubicBezTo>
                    <a:pt x="9121" y="1521"/>
                    <a:pt x="9596" y="1299"/>
                    <a:pt x="10071" y="1109"/>
                  </a:cubicBezTo>
                  <a:cubicBezTo>
                    <a:pt x="10546" y="1267"/>
                    <a:pt x="11021" y="1521"/>
                    <a:pt x="11433" y="1774"/>
                  </a:cubicBezTo>
                  <a:cubicBezTo>
                    <a:pt x="12858" y="2692"/>
                    <a:pt x="13555" y="3959"/>
                    <a:pt x="13555" y="5638"/>
                  </a:cubicBezTo>
                  <a:cubicBezTo>
                    <a:pt x="13555" y="6619"/>
                    <a:pt x="13491" y="7253"/>
                    <a:pt x="13301" y="7759"/>
                  </a:cubicBezTo>
                  <a:cubicBezTo>
                    <a:pt x="13238" y="7918"/>
                    <a:pt x="13333" y="8076"/>
                    <a:pt x="13491" y="8108"/>
                  </a:cubicBezTo>
                  <a:cubicBezTo>
                    <a:pt x="13525" y="8121"/>
                    <a:pt x="13559" y="8128"/>
                    <a:pt x="13591" y="8128"/>
                  </a:cubicBezTo>
                  <a:cubicBezTo>
                    <a:pt x="13711" y="8128"/>
                    <a:pt x="13815" y="8042"/>
                    <a:pt x="13840" y="7918"/>
                  </a:cubicBezTo>
                  <a:cubicBezTo>
                    <a:pt x="14030" y="7316"/>
                    <a:pt x="14125" y="6651"/>
                    <a:pt x="14125" y="5574"/>
                  </a:cubicBezTo>
                  <a:cubicBezTo>
                    <a:pt x="14125" y="3769"/>
                    <a:pt x="13301" y="2249"/>
                    <a:pt x="11718" y="1267"/>
                  </a:cubicBezTo>
                  <a:cubicBezTo>
                    <a:pt x="11464" y="1109"/>
                    <a:pt x="11179" y="982"/>
                    <a:pt x="10926" y="824"/>
                  </a:cubicBezTo>
                  <a:cubicBezTo>
                    <a:pt x="11591" y="666"/>
                    <a:pt x="12351" y="602"/>
                    <a:pt x="13048" y="602"/>
                  </a:cubicBezTo>
                  <a:cubicBezTo>
                    <a:pt x="13713" y="602"/>
                    <a:pt x="14378" y="666"/>
                    <a:pt x="15043" y="887"/>
                  </a:cubicBezTo>
                  <a:cubicBezTo>
                    <a:pt x="15059" y="891"/>
                    <a:pt x="15077" y="893"/>
                    <a:pt x="15095" y="893"/>
                  </a:cubicBezTo>
                  <a:cubicBezTo>
                    <a:pt x="15216" y="893"/>
                    <a:pt x="15364" y="803"/>
                    <a:pt x="15391" y="666"/>
                  </a:cubicBezTo>
                  <a:cubicBezTo>
                    <a:pt x="15423" y="507"/>
                    <a:pt x="15328" y="349"/>
                    <a:pt x="15170" y="317"/>
                  </a:cubicBezTo>
                  <a:cubicBezTo>
                    <a:pt x="14505" y="127"/>
                    <a:pt x="13808" y="0"/>
                    <a:pt x="13048" y="0"/>
                  </a:cubicBezTo>
                  <a:cubicBezTo>
                    <a:pt x="11971" y="0"/>
                    <a:pt x="10958" y="159"/>
                    <a:pt x="10008" y="476"/>
                  </a:cubicBezTo>
                  <a:cubicBezTo>
                    <a:pt x="9058" y="159"/>
                    <a:pt x="8012" y="0"/>
                    <a:pt x="69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53"/>
            <p:cNvSpPr/>
            <p:nvPr/>
          </p:nvSpPr>
          <p:spPr>
            <a:xfrm>
              <a:off x="4662275" y="4509775"/>
              <a:ext cx="99000" cy="157575"/>
            </a:xfrm>
            <a:custGeom>
              <a:avLst/>
              <a:gdLst/>
              <a:ahLst/>
              <a:cxnLst/>
              <a:rect l="l" t="t" r="r" b="b"/>
              <a:pathLst>
                <a:path w="3960" h="6303" extrusionOk="0">
                  <a:moveTo>
                    <a:pt x="1363" y="1"/>
                  </a:moveTo>
                  <a:cubicBezTo>
                    <a:pt x="1141" y="1"/>
                    <a:pt x="951" y="159"/>
                    <a:pt x="856" y="444"/>
                  </a:cubicBezTo>
                  <a:lnTo>
                    <a:pt x="666" y="1141"/>
                  </a:lnTo>
                  <a:cubicBezTo>
                    <a:pt x="634" y="1299"/>
                    <a:pt x="697" y="1457"/>
                    <a:pt x="856" y="1521"/>
                  </a:cubicBezTo>
                  <a:cubicBezTo>
                    <a:pt x="876" y="1525"/>
                    <a:pt x="897" y="1527"/>
                    <a:pt x="917" y="1527"/>
                  </a:cubicBezTo>
                  <a:cubicBezTo>
                    <a:pt x="1053" y="1527"/>
                    <a:pt x="1177" y="1437"/>
                    <a:pt x="1204" y="1299"/>
                  </a:cubicBezTo>
                  <a:lnTo>
                    <a:pt x="1426" y="602"/>
                  </a:lnTo>
                  <a:lnTo>
                    <a:pt x="2629" y="602"/>
                  </a:lnTo>
                  <a:lnTo>
                    <a:pt x="1964" y="2408"/>
                  </a:lnTo>
                  <a:cubicBezTo>
                    <a:pt x="1933" y="2534"/>
                    <a:pt x="1933" y="2661"/>
                    <a:pt x="1996" y="2724"/>
                  </a:cubicBezTo>
                  <a:cubicBezTo>
                    <a:pt x="2091" y="2819"/>
                    <a:pt x="2154" y="2883"/>
                    <a:pt x="2281" y="2883"/>
                  </a:cubicBezTo>
                  <a:lnTo>
                    <a:pt x="3263" y="2883"/>
                  </a:lnTo>
                  <a:cubicBezTo>
                    <a:pt x="3326" y="2883"/>
                    <a:pt x="3326" y="2946"/>
                    <a:pt x="3326" y="2946"/>
                  </a:cubicBezTo>
                  <a:lnTo>
                    <a:pt x="3326" y="2978"/>
                  </a:lnTo>
                  <a:lnTo>
                    <a:pt x="2091" y="5353"/>
                  </a:lnTo>
                  <a:lnTo>
                    <a:pt x="2091" y="5353"/>
                  </a:lnTo>
                  <a:lnTo>
                    <a:pt x="2313" y="3674"/>
                  </a:lnTo>
                  <a:cubicBezTo>
                    <a:pt x="2313" y="3579"/>
                    <a:pt x="2313" y="3484"/>
                    <a:pt x="2249" y="3421"/>
                  </a:cubicBezTo>
                  <a:cubicBezTo>
                    <a:pt x="2154" y="3326"/>
                    <a:pt x="2091" y="3294"/>
                    <a:pt x="1964" y="3294"/>
                  </a:cubicBezTo>
                  <a:lnTo>
                    <a:pt x="571" y="3294"/>
                  </a:lnTo>
                  <a:lnTo>
                    <a:pt x="571" y="3263"/>
                  </a:lnTo>
                  <a:lnTo>
                    <a:pt x="729" y="2661"/>
                  </a:lnTo>
                  <a:cubicBezTo>
                    <a:pt x="792" y="2503"/>
                    <a:pt x="697" y="2344"/>
                    <a:pt x="539" y="2313"/>
                  </a:cubicBezTo>
                  <a:cubicBezTo>
                    <a:pt x="505" y="2299"/>
                    <a:pt x="471" y="2293"/>
                    <a:pt x="439" y="2293"/>
                  </a:cubicBezTo>
                  <a:cubicBezTo>
                    <a:pt x="319" y="2293"/>
                    <a:pt x="216" y="2378"/>
                    <a:pt x="191" y="2503"/>
                  </a:cubicBezTo>
                  <a:lnTo>
                    <a:pt x="32" y="3104"/>
                  </a:lnTo>
                  <a:cubicBezTo>
                    <a:pt x="1" y="3294"/>
                    <a:pt x="32" y="3484"/>
                    <a:pt x="159" y="3643"/>
                  </a:cubicBezTo>
                  <a:cubicBezTo>
                    <a:pt x="254" y="3801"/>
                    <a:pt x="476" y="3896"/>
                    <a:pt x="666" y="3896"/>
                  </a:cubicBezTo>
                  <a:lnTo>
                    <a:pt x="1743" y="3896"/>
                  </a:lnTo>
                  <a:lnTo>
                    <a:pt x="1458" y="5733"/>
                  </a:lnTo>
                  <a:lnTo>
                    <a:pt x="1458" y="5828"/>
                  </a:lnTo>
                  <a:cubicBezTo>
                    <a:pt x="1489" y="6113"/>
                    <a:pt x="1679" y="6303"/>
                    <a:pt x="1964" y="6303"/>
                  </a:cubicBezTo>
                  <a:cubicBezTo>
                    <a:pt x="2154" y="6303"/>
                    <a:pt x="2313" y="6176"/>
                    <a:pt x="2408" y="6018"/>
                  </a:cubicBezTo>
                  <a:cubicBezTo>
                    <a:pt x="2408" y="5986"/>
                    <a:pt x="3833" y="3199"/>
                    <a:pt x="3864" y="3168"/>
                  </a:cubicBezTo>
                  <a:cubicBezTo>
                    <a:pt x="3959" y="2978"/>
                    <a:pt x="3959" y="2788"/>
                    <a:pt x="3833" y="2566"/>
                  </a:cubicBezTo>
                  <a:cubicBezTo>
                    <a:pt x="3706" y="2376"/>
                    <a:pt x="3516" y="2313"/>
                    <a:pt x="3326" y="2249"/>
                  </a:cubicBezTo>
                  <a:lnTo>
                    <a:pt x="2629" y="2249"/>
                  </a:lnTo>
                  <a:cubicBezTo>
                    <a:pt x="2693" y="2186"/>
                    <a:pt x="3231" y="729"/>
                    <a:pt x="3231" y="634"/>
                  </a:cubicBezTo>
                  <a:cubicBezTo>
                    <a:pt x="3263" y="476"/>
                    <a:pt x="3231" y="317"/>
                    <a:pt x="3168" y="191"/>
                  </a:cubicBezTo>
                  <a:cubicBezTo>
                    <a:pt x="3041" y="64"/>
                    <a:pt x="2914" y="1"/>
                    <a:pt x="27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5" name="Google Shape;1045;p53"/>
          <p:cNvGrpSpPr/>
          <p:nvPr/>
        </p:nvGrpSpPr>
        <p:grpSpPr>
          <a:xfrm>
            <a:off x="4323600" y="2749186"/>
            <a:ext cx="467997" cy="467997"/>
            <a:chOff x="5067650" y="2590275"/>
            <a:chExt cx="501175" cy="501175"/>
          </a:xfrm>
        </p:grpSpPr>
        <p:sp>
          <p:nvSpPr>
            <p:cNvPr id="1046" name="Google Shape;1046;p53"/>
            <p:cNvSpPr/>
            <p:nvPr/>
          </p:nvSpPr>
          <p:spPr>
            <a:xfrm>
              <a:off x="5210150" y="2773175"/>
              <a:ext cx="133050" cy="167050"/>
            </a:xfrm>
            <a:custGeom>
              <a:avLst/>
              <a:gdLst/>
              <a:ahLst/>
              <a:cxnLst/>
              <a:rect l="l" t="t" r="r" b="b"/>
              <a:pathLst>
                <a:path w="5322" h="6682" extrusionOk="0">
                  <a:moveTo>
                    <a:pt x="4550" y="1"/>
                  </a:moveTo>
                  <a:cubicBezTo>
                    <a:pt x="4503" y="1"/>
                    <a:pt x="4453" y="11"/>
                    <a:pt x="4403" y="31"/>
                  </a:cubicBezTo>
                  <a:cubicBezTo>
                    <a:pt x="4244" y="126"/>
                    <a:pt x="4213" y="285"/>
                    <a:pt x="4244" y="443"/>
                  </a:cubicBezTo>
                  <a:lnTo>
                    <a:pt x="4466" y="982"/>
                  </a:lnTo>
                  <a:lnTo>
                    <a:pt x="4149" y="1583"/>
                  </a:lnTo>
                  <a:cubicBezTo>
                    <a:pt x="4086" y="1710"/>
                    <a:pt x="4118" y="1868"/>
                    <a:pt x="4213" y="1963"/>
                  </a:cubicBezTo>
                  <a:lnTo>
                    <a:pt x="4561" y="2407"/>
                  </a:lnTo>
                  <a:lnTo>
                    <a:pt x="4118" y="2818"/>
                  </a:lnTo>
                  <a:cubicBezTo>
                    <a:pt x="3991" y="2882"/>
                    <a:pt x="3959" y="3040"/>
                    <a:pt x="3991" y="3198"/>
                  </a:cubicBezTo>
                  <a:lnTo>
                    <a:pt x="4149" y="3768"/>
                  </a:lnTo>
                  <a:lnTo>
                    <a:pt x="3643" y="3958"/>
                  </a:lnTo>
                  <a:cubicBezTo>
                    <a:pt x="3516" y="3990"/>
                    <a:pt x="3421" y="4148"/>
                    <a:pt x="3421" y="4275"/>
                  </a:cubicBezTo>
                  <a:lnTo>
                    <a:pt x="3358" y="4813"/>
                  </a:lnTo>
                  <a:lnTo>
                    <a:pt x="2819" y="4877"/>
                  </a:lnTo>
                  <a:cubicBezTo>
                    <a:pt x="2661" y="4877"/>
                    <a:pt x="2534" y="4940"/>
                    <a:pt x="2503" y="5098"/>
                  </a:cubicBezTo>
                  <a:lnTo>
                    <a:pt x="2313" y="5605"/>
                  </a:lnTo>
                  <a:lnTo>
                    <a:pt x="1743" y="5447"/>
                  </a:lnTo>
                  <a:cubicBezTo>
                    <a:pt x="1705" y="5439"/>
                    <a:pt x="1670" y="5435"/>
                    <a:pt x="1636" y="5435"/>
                  </a:cubicBezTo>
                  <a:cubicBezTo>
                    <a:pt x="1526" y="5435"/>
                    <a:pt x="1435" y="5477"/>
                    <a:pt x="1363" y="5573"/>
                  </a:cubicBezTo>
                  <a:lnTo>
                    <a:pt x="887" y="6080"/>
                  </a:lnTo>
                  <a:lnTo>
                    <a:pt x="286" y="6080"/>
                  </a:lnTo>
                  <a:cubicBezTo>
                    <a:pt x="127" y="6080"/>
                    <a:pt x="1" y="6207"/>
                    <a:pt x="1" y="6365"/>
                  </a:cubicBezTo>
                  <a:cubicBezTo>
                    <a:pt x="1" y="6524"/>
                    <a:pt x="191" y="6682"/>
                    <a:pt x="349" y="6682"/>
                  </a:cubicBezTo>
                  <a:lnTo>
                    <a:pt x="1046" y="6682"/>
                  </a:lnTo>
                  <a:cubicBezTo>
                    <a:pt x="1141" y="6682"/>
                    <a:pt x="1236" y="6650"/>
                    <a:pt x="1299" y="6555"/>
                  </a:cubicBezTo>
                  <a:lnTo>
                    <a:pt x="1743" y="6080"/>
                  </a:lnTo>
                  <a:lnTo>
                    <a:pt x="2344" y="6302"/>
                  </a:lnTo>
                  <a:cubicBezTo>
                    <a:pt x="2369" y="6306"/>
                    <a:pt x="2393" y="6308"/>
                    <a:pt x="2418" y="6308"/>
                  </a:cubicBezTo>
                  <a:cubicBezTo>
                    <a:pt x="2582" y="6308"/>
                    <a:pt x="2737" y="6218"/>
                    <a:pt x="2819" y="6080"/>
                  </a:cubicBezTo>
                  <a:lnTo>
                    <a:pt x="3041" y="5510"/>
                  </a:lnTo>
                  <a:lnTo>
                    <a:pt x="3674" y="5447"/>
                  </a:lnTo>
                  <a:cubicBezTo>
                    <a:pt x="3896" y="5447"/>
                    <a:pt x="4054" y="5288"/>
                    <a:pt x="4054" y="5098"/>
                  </a:cubicBezTo>
                  <a:lnTo>
                    <a:pt x="4086" y="4465"/>
                  </a:lnTo>
                  <a:lnTo>
                    <a:pt x="4688" y="4243"/>
                  </a:lnTo>
                  <a:cubicBezTo>
                    <a:pt x="4878" y="4148"/>
                    <a:pt x="4941" y="3958"/>
                    <a:pt x="4878" y="3768"/>
                  </a:cubicBezTo>
                  <a:lnTo>
                    <a:pt x="4688" y="3167"/>
                  </a:lnTo>
                  <a:lnTo>
                    <a:pt x="5163" y="2723"/>
                  </a:lnTo>
                  <a:cubicBezTo>
                    <a:pt x="5321" y="2597"/>
                    <a:pt x="5321" y="2375"/>
                    <a:pt x="5194" y="2217"/>
                  </a:cubicBezTo>
                  <a:lnTo>
                    <a:pt x="4783" y="1710"/>
                  </a:lnTo>
                  <a:lnTo>
                    <a:pt x="5099" y="1108"/>
                  </a:lnTo>
                  <a:cubicBezTo>
                    <a:pt x="5163" y="982"/>
                    <a:pt x="5163" y="855"/>
                    <a:pt x="5099" y="791"/>
                  </a:cubicBezTo>
                  <a:lnTo>
                    <a:pt x="4783" y="158"/>
                  </a:lnTo>
                  <a:cubicBezTo>
                    <a:pt x="4740" y="50"/>
                    <a:pt x="4652" y="1"/>
                    <a:pt x="45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53"/>
            <p:cNvSpPr/>
            <p:nvPr/>
          </p:nvSpPr>
          <p:spPr>
            <a:xfrm>
              <a:off x="5357425" y="2590275"/>
              <a:ext cx="209025" cy="276325"/>
            </a:xfrm>
            <a:custGeom>
              <a:avLst/>
              <a:gdLst/>
              <a:ahLst/>
              <a:cxnLst/>
              <a:rect l="l" t="t" r="r" b="b"/>
              <a:pathLst>
                <a:path w="8361" h="11053" extrusionOk="0">
                  <a:moveTo>
                    <a:pt x="697" y="0"/>
                  </a:moveTo>
                  <a:cubicBezTo>
                    <a:pt x="475" y="0"/>
                    <a:pt x="317" y="64"/>
                    <a:pt x="222" y="190"/>
                  </a:cubicBezTo>
                  <a:cubicBezTo>
                    <a:pt x="95" y="317"/>
                    <a:pt x="0" y="507"/>
                    <a:pt x="0" y="665"/>
                  </a:cubicBezTo>
                  <a:lnTo>
                    <a:pt x="0" y="3896"/>
                  </a:lnTo>
                  <a:cubicBezTo>
                    <a:pt x="64" y="4117"/>
                    <a:pt x="159" y="4212"/>
                    <a:pt x="317" y="4212"/>
                  </a:cubicBezTo>
                  <a:cubicBezTo>
                    <a:pt x="475" y="4212"/>
                    <a:pt x="602" y="4086"/>
                    <a:pt x="602" y="3959"/>
                  </a:cubicBezTo>
                  <a:lnTo>
                    <a:pt x="602" y="697"/>
                  </a:lnTo>
                  <a:cubicBezTo>
                    <a:pt x="602" y="665"/>
                    <a:pt x="602" y="665"/>
                    <a:pt x="634" y="634"/>
                  </a:cubicBezTo>
                  <a:cubicBezTo>
                    <a:pt x="634" y="634"/>
                    <a:pt x="697" y="570"/>
                    <a:pt x="729" y="570"/>
                  </a:cubicBezTo>
                  <a:lnTo>
                    <a:pt x="7727" y="570"/>
                  </a:lnTo>
                  <a:cubicBezTo>
                    <a:pt x="7759" y="570"/>
                    <a:pt x="7822" y="634"/>
                    <a:pt x="7822" y="665"/>
                  </a:cubicBezTo>
                  <a:lnTo>
                    <a:pt x="7822" y="1140"/>
                  </a:lnTo>
                  <a:cubicBezTo>
                    <a:pt x="7822" y="2534"/>
                    <a:pt x="7569" y="3864"/>
                    <a:pt x="7062" y="5162"/>
                  </a:cubicBezTo>
                  <a:cubicBezTo>
                    <a:pt x="6492" y="6587"/>
                    <a:pt x="6239" y="8076"/>
                    <a:pt x="6271" y="9596"/>
                  </a:cubicBezTo>
                  <a:lnTo>
                    <a:pt x="6271" y="10799"/>
                  </a:lnTo>
                  <a:cubicBezTo>
                    <a:pt x="6271" y="10958"/>
                    <a:pt x="6397" y="11053"/>
                    <a:pt x="6556" y="11053"/>
                  </a:cubicBezTo>
                  <a:cubicBezTo>
                    <a:pt x="6714" y="11053"/>
                    <a:pt x="6809" y="10958"/>
                    <a:pt x="6809" y="10736"/>
                  </a:cubicBezTo>
                  <a:lnTo>
                    <a:pt x="6809" y="9564"/>
                  </a:lnTo>
                  <a:cubicBezTo>
                    <a:pt x="6809" y="8139"/>
                    <a:pt x="7062" y="6714"/>
                    <a:pt x="7569" y="5352"/>
                  </a:cubicBezTo>
                  <a:cubicBezTo>
                    <a:pt x="8076" y="4022"/>
                    <a:pt x="8361" y="2565"/>
                    <a:pt x="8361" y="1140"/>
                  </a:cubicBezTo>
                  <a:lnTo>
                    <a:pt x="8361" y="665"/>
                  </a:lnTo>
                  <a:cubicBezTo>
                    <a:pt x="8361" y="254"/>
                    <a:pt x="8044" y="0"/>
                    <a:pt x="76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53"/>
            <p:cNvSpPr/>
            <p:nvPr/>
          </p:nvSpPr>
          <p:spPr>
            <a:xfrm>
              <a:off x="5067650" y="2887175"/>
              <a:ext cx="501175" cy="204275"/>
            </a:xfrm>
            <a:custGeom>
              <a:avLst/>
              <a:gdLst/>
              <a:ahLst/>
              <a:cxnLst/>
              <a:rect l="l" t="t" r="r" b="b"/>
              <a:pathLst>
                <a:path w="20047" h="8171" extrusionOk="0">
                  <a:moveTo>
                    <a:pt x="18178" y="0"/>
                  </a:moveTo>
                  <a:cubicBezTo>
                    <a:pt x="18020" y="0"/>
                    <a:pt x="17893" y="158"/>
                    <a:pt x="17893" y="317"/>
                  </a:cubicBezTo>
                  <a:cubicBezTo>
                    <a:pt x="17988" y="1742"/>
                    <a:pt x="18400" y="3104"/>
                    <a:pt x="19128" y="4339"/>
                  </a:cubicBezTo>
                  <a:cubicBezTo>
                    <a:pt x="19318" y="4655"/>
                    <a:pt x="19413" y="5067"/>
                    <a:pt x="19413" y="5415"/>
                  </a:cubicBezTo>
                  <a:cubicBezTo>
                    <a:pt x="19413" y="6587"/>
                    <a:pt x="18463" y="7537"/>
                    <a:pt x="17260" y="7537"/>
                  </a:cubicBezTo>
                  <a:lnTo>
                    <a:pt x="15993" y="7537"/>
                  </a:lnTo>
                  <a:cubicBezTo>
                    <a:pt x="15867" y="7537"/>
                    <a:pt x="15708" y="7537"/>
                    <a:pt x="15613" y="7506"/>
                  </a:cubicBezTo>
                  <a:lnTo>
                    <a:pt x="14758" y="7347"/>
                  </a:lnTo>
                  <a:cubicBezTo>
                    <a:pt x="13333" y="7062"/>
                    <a:pt x="11876" y="6967"/>
                    <a:pt x="10419" y="6967"/>
                  </a:cubicBezTo>
                  <a:cubicBezTo>
                    <a:pt x="9469" y="6967"/>
                    <a:pt x="8551" y="7126"/>
                    <a:pt x="7696" y="7442"/>
                  </a:cubicBezTo>
                  <a:cubicBezTo>
                    <a:pt x="7411" y="7506"/>
                    <a:pt x="7094" y="7601"/>
                    <a:pt x="6809" y="7601"/>
                  </a:cubicBezTo>
                  <a:lnTo>
                    <a:pt x="5352" y="7601"/>
                  </a:lnTo>
                  <a:cubicBezTo>
                    <a:pt x="5036" y="7601"/>
                    <a:pt x="4719" y="7537"/>
                    <a:pt x="4434" y="7506"/>
                  </a:cubicBezTo>
                  <a:cubicBezTo>
                    <a:pt x="4098" y="7461"/>
                    <a:pt x="3746" y="7416"/>
                    <a:pt x="3401" y="7416"/>
                  </a:cubicBezTo>
                  <a:cubicBezTo>
                    <a:pt x="3258" y="7416"/>
                    <a:pt x="3116" y="7424"/>
                    <a:pt x="2977" y="7442"/>
                  </a:cubicBezTo>
                  <a:lnTo>
                    <a:pt x="2154" y="7474"/>
                  </a:lnTo>
                  <a:cubicBezTo>
                    <a:pt x="2119" y="7477"/>
                    <a:pt x="2084" y="7478"/>
                    <a:pt x="2050" y="7478"/>
                  </a:cubicBezTo>
                  <a:cubicBezTo>
                    <a:pt x="1678" y="7478"/>
                    <a:pt x="1335" y="7323"/>
                    <a:pt x="1045" y="7062"/>
                  </a:cubicBezTo>
                  <a:cubicBezTo>
                    <a:pt x="729" y="6809"/>
                    <a:pt x="570" y="6397"/>
                    <a:pt x="570" y="6017"/>
                  </a:cubicBezTo>
                  <a:lnTo>
                    <a:pt x="570" y="5542"/>
                  </a:lnTo>
                  <a:cubicBezTo>
                    <a:pt x="570" y="5320"/>
                    <a:pt x="729" y="5162"/>
                    <a:pt x="919" y="5162"/>
                  </a:cubicBezTo>
                  <a:lnTo>
                    <a:pt x="2217" y="5162"/>
                  </a:lnTo>
                  <a:cubicBezTo>
                    <a:pt x="3199" y="5162"/>
                    <a:pt x="4276" y="4972"/>
                    <a:pt x="5257" y="4624"/>
                  </a:cubicBezTo>
                  <a:cubicBezTo>
                    <a:pt x="5416" y="4592"/>
                    <a:pt x="5511" y="4370"/>
                    <a:pt x="5416" y="4212"/>
                  </a:cubicBezTo>
                  <a:cubicBezTo>
                    <a:pt x="5392" y="4095"/>
                    <a:pt x="5282" y="4029"/>
                    <a:pt x="5161" y="4029"/>
                  </a:cubicBezTo>
                  <a:cubicBezTo>
                    <a:pt x="5120" y="4029"/>
                    <a:pt x="5077" y="4037"/>
                    <a:pt x="5036" y="4054"/>
                  </a:cubicBezTo>
                  <a:cubicBezTo>
                    <a:pt x="4149" y="4370"/>
                    <a:pt x="3167" y="4592"/>
                    <a:pt x="2217" y="4592"/>
                  </a:cubicBezTo>
                  <a:lnTo>
                    <a:pt x="919" y="4592"/>
                  </a:lnTo>
                  <a:cubicBezTo>
                    <a:pt x="412" y="4592"/>
                    <a:pt x="0" y="4972"/>
                    <a:pt x="0" y="5479"/>
                  </a:cubicBezTo>
                  <a:lnTo>
                    <a:pt x="0" y="5954"/>
                  </a:lnTo>
                  <a:cubicBezTo>
                    <a:pt x="0" y="6524"/>
                    <a:pt x="254" y="7062"/>
                    <a:pt x="634" y="7474"/>
                  </a:cubicBezTo>
                  <a:cubicBezTo>
                    <a:pt x="998" y="7811"/>
                    <a:pt x="1463" y="8023"/>
                    <a:pt x="1982" y="8023"/>
                  </a:cubicBezTo>
                  <a:cubicBezTo>
                    <a:pt x="2049" y="8023"/>
                    <a:pt x="2117" y="8020"/>
                    <a:pt x="2185" y="8012"/>
                  </a:cubicBezTo>
                  <a:lnTo>
                    <a:pt x="3009" y="7981"/>
                  </a:lnTo>
                  <a:cubicBezTo>
                    <a:pt x="3120" y="7973"/>
                    <a:pt x="3231" y="7969"/>
                    <a:pt x="3341" y="7969"/>
                  </a:cubicBezTo>
                  <a:cubicBezTo>
                    <a:pt x="3672" y="7969"/>
                    <a:pt x="3999" y="8004"/>
                    <a:pt x="4307" y="8076"/>
                  </a:cubicBezTo>
                  <a:cubicBezTo>
                    <a:pt x="4687" y="8139"/>
                    <a:pt x="5004" y="8171"/>
                    <a:pt x="5352" y="8171"/>
                  </a:cubicBezTo>
                  <a:lnTo>
                    <a:pt x="6809" y="8171"/>
                  </a:lnTo>
                  <a:cubicBezTo>
                    <a:pt x="7158" y="8171"/>
                    <a:pt x="7538" y="8107"/>
                    <a:pt x="7886" y="7981"/>
                  </a:cubicBezTo>
                  <a:cubicBezTo>
                    <a:pt x="8709" y="7696"/>
                    <a:pt x="9533" y="7537"/>
                    <a:pt x="10419" y="7537"/>
                  </a:cubicBezTo>
                  <a:cubicBezTo>
                    <a:pt x="11845" y="7537"/>
                    <a:pt x="13270" y="7664"/>
                    <a:pt x="14663" y="7949"/>
                  </a:cubicBezTo>
                  <a:lnTo>
                    <a:pt x="15486" y="8107"/>
                  </a:lnTo>
                  <a:cubicBezTo>
                    <a:pt x="15645" y="8139"/>
                    <a:pt x="15835" y="8139"/>
                    <a:pt x="15993" y="8139"/>
                  </a:cubicBezTo>
                  <a:lnTo>
                    <a:pt x="17260" y="8139"/>
                  </a:lnTo>
                  <a:cubicBezTo>
                    <a:pt x="18780" y="8139"/>
                    <a:pt x="19984" y="6904"/>
                    <a:pt x="19984" y="5415"/>
                  </a:cubicBezTo>
                  <a:cubicBezTo>
                    <a:pt x="20047" y="4972"/>
                    <a:pt x="19888" y="4497"/>
                    <a:pt x="19635" y="4054"/>
                  </a:cubicBezTo>
                  <a:cubicBezTo>
                    <a:pt x="18970" y="2914"/>
                    <a:pt x="18558" y="1615"/>
                    <a:pt x="18495" y="253"/>
                  </a:cubicBezTo>
                  <a:cubicBezTo>
                    <a:pt x="18495" y="95"/>
                    <a:pt x="18337" y="0"/>
                    <a:pt x="181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53"/>
            <p:cNvSpPr/>
            <p:nvPr/>
          </p:nvSpPr>
          <p:spPr>
            <a:xfrm>
              <a:off x="5221250" y="2716950"/>
              <a:ext cx="152025" cy="275550"/>
            </a:xfrm>
            <a:custGeom>
              <a:avLst/>
              <a:gdLst/>
              <a:ahLst/>
              <a:cxnLst/>
              <a:rect l="l" t="t" r="r" b="b"/>
              <a:pathLst>
                <a:path w="6081" h="11022" extrusionOk="0">
                  <a:moveTo>
                    <a:pt x="5827" y="0"/>
                  </a:moveTo>
                  <a:cubicBezTo>
                    <a:pt x="5669" y="0"/>
                    <a:pt x="5542" y="95"/>
                    <a:pt x="5542" y="254"/>
                  </a:cubicBezTo>
                  <a:lnTo>
                    <a:pt x="5542" y="4466"/>
                  </a:lnTo>
                  <a:cubicBezTo>
                    <a:pt x="5511" y="6176"/>
                    <a:pt x="4655" y="7696"/>
                    <a:pt x="3199" y="8646"/>
                  </a:cubicBezTo>
                  <a:lnTo>
                    <a:pt x="1457" y="9818"/>
                  </a:lnTo>
                  <a:cubicBezTo>
                    <a:pt x="1077" y="10039"/>
                    <a:pt x="665" y="10293"/>
                    <a:pt x="222" y="10451"/>
                  </a:cubicBezTo>
                  <a:cubicBezTo>
                    <a:pt x="63" y="10514"/>
                    <a:pt x="0" y="10673"/>
                    <a:pt x="63" y="10831"/>
                  </a:cubicBezTo>
                  <a:cubicBezTo>
                    <a:pt x="127" y="10958"/>
                    <a:pt x="222" y="11021"/>
                    <a:pt x="348" y="11021"/>
                  </a:cubicBezTo>
                  <a:cubicBezTo>
                    <a:pt x="380" y="11021"/>
                    <a:pt x="443" y="11021"/>
                    <a:pt x="475" y="10989"/>
                  </a:cubicBezTo>
                  <a:cubicBezTo>
                    <a:pt x="919" y="10799"/>
                    <a:pt x="1394" y="10546"/>
                    <a:pt x="1774" y="10293"/>
                  </a:cubicBezTo>
                  <a:lnTo>
                    <a:pt x="3515" y="9121"/>
                  </a:lnTo>
                  <a:cubicBezTo>
                    <a:pt x="5099" y="8108"/>
                    <a:pt x="6081" y="6366"/>
                    <a:pt x="6081" y="4466"/>
                  </a:cubicBezTo>
                  <a:lnTo>
                    <a:pt x="6081" y="254"/>
                  </a:lnTo>
                  <a:cubicBezTo>
                    <a:pt x="6081" y="95"/>
                    <a:pt x="5986" y="0"/>
                    <a:pt x="58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53"/>
            <p:cNvSpPr/>
            <p:nvPr/>
          </p:nvSpPr>
          <p:spPr>
            <a:xfrm>
              <a:off x="5408875" y="2868975"/>
              <a:ext cx="63375" cy="83125"/>
            </a:xfrm>
            <a:custGeom>
              <a:avLst/>
              <a:gdLst/>
              <a:ahLst/>
              <a:cxnLst/>
              <a:rect l="l" t="t" r="r" b="b"/>
              <a:pathLst>
                <a:path w="2535" h="3325" extrusionOk="0">
                  <a:moveTo>
                    <a:pt x="1798" y="1"/>
                  </a:moveTo>
                  <a:cubicBezTo>
                    <a:pt x="1752" y="1"/>
                    <a:pt x="1709" y="11"/>
                    <a:pt x="1679" y="31"/>
                  </a:cubicBezTo>
                  <a:cubicBezTo>
                    <a:pt x="1521" y="126"/>
                    <a:pt x="1457" y="316"/>
                    <a:pt x="1552" y="443"/>
                  </a:cubicBezTo>
                  <a:cubicBezTo>
                    <a:pt x="1742" y="760"/>
                    <a:pt x="1964" y="1140"/>
                    <a:pt x="1964" y="1615"/>
                  </a:cubicBezTo>
                  <a:cubicBezTo>
                    <a:pt x="1996" y="1932"/>
                    <a:pt x="1869" y="2248"/>
                    <a:pt x="1647" y="2470"/>
                  </a:cubicBezTo>
                  <a:cubicBezTo>
                    <a:pt x="1394" y="2660"/>
                    <a:pt x="1109" y="2723"/>
                    <a:pt x="856" y="2723"/>
                  </a:cubicBezTo>
                  <a:cubicBezTo>
                    <a:pt x="729" y="2723"/>
                    <a:pt x="634" y="2692"/>
                    <a:pt x="476" y="2628"/>
                  </a:cubicBezTo>
                  <a:cubicBezTo>
                    <a:pt x="432" y="2602"/>
                    <a:pt x="389" y="2590"/>
                    <a:pt x="347" y="2590"/>
                  </a:cubicBezTo>
                  <a:cubicBezTo>
                    <a:pt x="237" y="2590"/>
                    <a:pt x="142" y="2672"/>
                    <a:pt x="96" y="2787"/>
                  </a:cubicBezTo>
                  <a:cubicBezTo>
                    <a:pt x="1" y="2945"/>
                    <a:pt x="96" y="3103"/>
                    <a:pt x="254" y="3167"/>
                  </a:cubicBezTo>
                  <a:cubicBezTo>
                    <a:pt x="412" y="3230"/>
                    <a:pt x="571" y="3293"/>
                    <a:pt x="761" y="3325"/>
                  </a:cubicBezTo>
                  <a:lnTo>
                    <a:pt x="919" y="3325"/>
                  </a:lnTo>
                  <a:cubicBezTo>
                    <a:pt x="1299" y="3325"/>
                    <a:pt x="1711" y="3167"/>
                    <a:pt x="1996" y="2882"/>
                  </a:cubicBezTo>
                  <a:cubicBezTo>
                    <a:pt x="2344" y="2565"/>
                    <a:pt x="2534" y="2090"/>
                    <a:pt x="2534" y="1615"/>
                  </a:cubicBezTo>
                  <a:cubicBezTo>
                    <a:pt x="2534" y="981"/>
                    <a:pt x="2249" y="475"/>
                    <a:pt x="2059" y="158"/>
                  </a:cubicBezTo>
                  <a:cubicBezTo>
                    <a:pt x="2016" y="50"/>
                    <a:pt x="1899" y="1"/>
                    <a:pt x="17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51" name="Google Shape;1051;p53"/>
          <p:cNvSpPr/>
          <p:nvPr/>
        </p:nvSpPr>
        <p:spPr>
          <a:xfrm>
            <a:off x="5855580" y="2359880"/>
            <a:ext cx="294841" cy="468011"/>
          </a:xfrm>
          <a:custGeom>
            <a:avLst/>
            <a:gdLst/>
            <a:ahLst/>
            <a:cxnLst/>
            <a:rect l="l" t="t" r="r" b="b"/>
            <a:pathLst>
              <a:path w="7010" h="11025" extrusionOk="0">
                <a:moveTo>
                  <a:pt x="6315" y="319"/>
                </a:moveTo>
                <a:cubicBezTo>
                  <a:pt x="6422" y="319"/>
                  <a:pt x="6507" y="389"/>
                  <a:pt x="6540" y="499"/>
                </a:cubicBezTo>
                <a:cubicBezTo>
                  <a:pt x="6552" y="618"/>
                  <a:pt x="6480" y="726"/>
                  <a:pt x="6361" y="749"/>
                </a:cubicBezTo>
                <a:cubicBezTo>
                  <a:pt x="5944" y="821"/>
                  <a:pt x="5456" y="857"/>
                  <a:pt x="5040" y="880"/>
                </a:cubicBezTo>
                <a:cubicBezTo>
                  <a:pt x="5075" y="821"/>
                  <a:pt x="5123" y="761"/>
                  <a:pt x="5159" y="666"/>
                </a:cubicBezTo>
                <a:lnTo>
                  <a:pt x="5159" y="583"/>
                </a:lnTo>
                <a:cubicBezTo>
                  <a:pt x="5159" y="547"/>
                  <a:pt x="5171" y="499"/>
                  <a:pt x="5159" y="452"/>
                </a:cubicBezTo>
                <a:cubicBezTo>
                  <a:pt x="5528" y="428"/>
                  <a:pt x="5909" y="380"/>
                  <a:pt x="6290" y="321"/>
                </a:cubicBezTo>
                <a:cubicBezTo>
                  <a:pt x="6298" y="320"/>
                  <a:pt x="6307" y="319"/>
                  <a:pt x="6315" y="319"/>
                </a:cubicBezTo>
                <a:close/>
                <a:moveTo>
                  <a:pt x="4631" y="317"/>
                </a:moveTo>
                <a:cubicBezTo>
                  <a:pt x="4808" y="317"/>
                  <a:pt x="4912" y="511"/>
                  <a:pt x="4801" y="654"/>
                </a:cubicBezTo>
                <a:cubicBezTo>
                  <a:pt x="4766" y="702"/>
                  <a:pt x="4706" y="737"/>
                  <a:pt x="4671" y="749"/>
                </a:cubicBezTo>
                <a:cubicBezTo>
                  <a:pt x="4230" y="821"/>
                  <a:pt x="3254" y="928"/>
                  <a:pt x="2658" y="928"/>
                </a:cubicBezTo>
                <a:cubicBezTo>
                  <a:pt x="2015" y="928"/>
                  <a:pt x="1134" y="833"/>
                  <a:pt x="646" y="749"/>
                </a:cubicBezTo>
                <a:cubicBezTo>
                  <a:pt x="527" y="726"/>
                  <a:pt x="456" y="618"/>
                  <a:pt x="480" y="499"/>
                </a:cubicBezTo>
                <a:cubicBezTo>
                  <a:pt x="503" y="392"/>
                  <a:pt x="587" y="321"/>
                  <a:pt x="694" y="321"/>
                </a:cubicBezTo>
                <a:cubicBezTo>
                  <a:pt x="781" y="321"/>
                  <a:pt x="1514" y="490"/>
                  <a:pt x="2639" y="490"/>
                </a:cubicBezTo>
                <a:cubicBezTo>
                  <a:pt x="3201" y="490"/>
                  <a:pt x="3861" y="448"/>
                  <a:pt x="4587" y="321"/>
                </a:cubicBezTo>
                <a:cubicBezTo>
                  <a:pt x="4602" y="318"/>
                  <a:pt x="4617" y="317"/>
                  <a:pt x="4631" y="317"/>
                </a:cubicBezTo>
                <a:close/>
                <a:moveTo>
                  <a:pt x="1456" y="1178"/>
                </a:moveTo>
                <a:cubicBezTo>
                  <a:pt x="1962" y="1228"/>
                  <a:pt x="2377" y="1242"/>
                  <a:pt x="2698" y="1242"/>
                </a:cubicBezTo>
                <a:cubicBezTo>
                  <a:pt x="3149" y="1242"/>
                  <a:pt x="3415" y="1214"/>
                  <a:pt x="3492" y="1214"/>
                </a:cubicBezTo>
                <a:cubicBezTo>
                  <a:pt x="3551" y="1220"/>
                  <a:pt x="3611" y="1220"/>
                  <a:pt x="3670" y="1220"/>
                </a:cubicBezTo>
                <a:cubicBezTo>
                  <a:pt x="3730" y="1220"/>
                  <a:pt x="3789" y="1220"/>
                  <a:pt x="3849" y="1226"/>
                </a:cubicBezTo>
                <a:lnTo>
                  <a:pt x="3849" y="2226"/>
                </a:lnTo>
                <a:lnTo>
                  <a:pt x="1456" y="2226"/>
                </a:lnTo>
                <a:lnTo>
                  <a:pt x="1456" y="1178"/>
                </a:lnTo>
                <a:close/>
                <a:moveTo>
                  <a:pt x="5540" y="1178"/>
                </a:moveTo>
                <a:lnTo>
                  <a:pt x="5540" y="2226"/>
                </a:lnTo>
                <a:lnTo>
                  <a:pt x="4170" y="2226"/>
                </a:lnTo>
                <a:lnTo>
                  <a:pt x="4170" y="1238"/>
                </a:lnTo>
                <a:cubicBezTo>
                  <a:pt x="4270" y="1243"/>
                  <a:pt x="4373" y="1245"/>
                  <a:pt x="4479" y="1245"/>
                </a:cubicBezTo>
                <a:cubicBezTo>
                  <a:pt x="4854" y="1245"/>
                  <a:pt x="5251" y="1215"/>
                  <a:pt x="5540" y="1178"/>
                </a:cubicBezTo>
                <a:close/>
                <a:moveTo>
                  <a:pt x="3861" y="2547"/>
                </a:moveTo>
                <a:lnTo>
                  <a:pt x="3861" y="3083"/>
                </a:lnTo>
                <a:lnTo>
                  <a:pt x="1468" y="3083"/>
                </a:lnTo>
                <a:lnTo>
                  <a:pt x="1468" y="2547"/>
                </a:lnTo>
                <a:close/>
                <a:moveTo>
                  <a:pt x="5540" y="2547"/>
                </a:moveTo>
                <a:lnTo>
                  <a:pt x="5540" y="3083"/>
                </a:lnTo>
                <a:lnTo>
                  <a:pt x="4170" y="3083"/>
                </a:lnTo>
                <a:lnTo>
                  <a:pt x="4170" y="2547"/>
                </a:lnTo>
                <a:close/>
                <a:moveTo>
                  <a:pt x="5540" y="3404"/>
                </a:moveTo>
                <a:lnTo>
                  <a:pt x="5540" y="5214"/>
                </a:lnTo>
                <a:cubicBezTo>
                  <a:pt x="5540" y="5929"/>
                  <a:pt x="4956" y="6417"/>
                  <a:pt x="4335" y="6417"/>
                </a:cubicBezTo>
                <a:cubicBezTo>
                  <a:pt x="4139" y="6417"/>
                  <a:pt x="3940" y="6368"/>
                  <a:pt x="3754" y="6262"/>
                </a:cubicBezTo>
                <a:cubicBezTo>
                  <a:pt x="3992" y="6000"/>
                  <a:pt x="4170" y="5607"/>
                  <a:pt x="4170" y="5214"/>
                </a:cubicBezTo>
                <a:lnTo>
                  <a:pt x="4170" y="3404"/>
                </a:lnTo>
                <a:close/>
                <a:moveTo>
                  <a:pt x="2777" y="6738"/>
                </a:moveTo>
                <a:lnTo>
                  <a:pt x="2777" y="10096"/>
                </a:lnTo>
                <a:lnTo>
                  <a:pt x="2551" y="10096"/>
                </a:lnTo>
                <a:lnTo>
                  <a:pt x="2551" y="6738"/>
                </a:lnTo>
                <a:close/>
                <a:moveTo>
                  <a:pt x="2980" y="10429"/>
                </a:moveTo>
                <a:lnTo>
                  <a:pt x="3087" y="10703"/>
                </a:lnTo>
                <a:lnTo>
                  <a:pt x="2242" y="10703"/>
                </a:lnTo>
                <a:lnTo>
                  <a:pt x="2349" y="10429"/>
                </a:lnTo>
                <a:close/>
                <a:moveTo>
                  <a:pt x="4682" y="10429"/>
                </a:moveTo>
                <a:lnTo>
                  <a:pt x="4790" y="10703"/>
                </a:lnTo>
                <a:lnTo>
                  <a:pt x="3956" y="10703"/>
                </a:lnTo>
                <a:lnTo>
                  <a:pt x="4051" y="10429"/>
                </a:lnTo>
                <a:close/>
                <a:moveTo>
                  <a:pt x="6341" y="0"/>
                </a:moveTo>
                <a:cubicBezTo>
                  <a:pt x="6305" y="0"/>
                  <a:pt x="6268" y="4"/>
                  <a:pt x="6230" y="11"/>
                </a:cubicBezTo>
                <a:cubicBezTo>
                  <a:pt x="5814" y="83"/>
                  <a:pt x="5397" y="130"/>
                  <a:pt x="4980" y="154"/>
                </a:cubicBezTo>
                <a:cubicBezTo>
                  <a:pt x="4882" y="66"/>
                  <a:pt x="4752" y="2"/>
                  <a:pt x="4616" y="2"/>
                </a:cubicBezTo>
                <a:cubicBezTo>
                  <a:pt x="4587" y="2"/>
                  <a:pt x="4557" y="5"/>
                  <a:pt x="4528" y="11"/>
                </a:cubicBezTo>
                <a:cubicBezTo>
                  <a:pt x="3903" y="118"/>
                  <a:pt x="3277" y="172"/>
                  <a:pt x="2652" y="172"/>
                </a:cubicBezTo>
                <a:cubicBezTo>
                  <a:pt x="2027" y="172"/>
                  <a:pt x="1402" y="118"/>
                  <a:pt x="777" y="11"/>
                </a:cubicBezTo>
                <a:cubicBezTo>
                  <a:pt x="741" y="4"/>
                  <a:pt x="706" y="0"/>
                  <a:pt x="672" y="0"/>
                </a:cubicBezTo>
                <a:cubicBezTo>
                  <a:pt x="274" y="0"/>
                  <a:pt x="0" y="483"/>
                  <a:pt x="241" y="845"/>
                </a:cubicBezTo>
                <a:cubicBezTo>
                  <a:pt x="420" y="1095"/>
                  <a:pt x="658" y="1059"/>
                  <a:pt x="1134" y="1142"/>
                </a:cubicBezTo>
                <a:lnTo>
                  <a:pt x="1134" y="4024"/>
                </a:lnTo>
                <a:cubicBezTo>
                  <a:pt x="1134" y="4119"/>
                  <a:pt x="1218" y="4190"/>
                  <a:pt x="1301" y="4190"/>
                </a:cubicBezTo>
                <a:cubicBezTo>
                  <a:pt x="1396" y="4190"/>
                  <a:pt x="1468" y="4119"/>
                  <a:pt x="1468" y="4024"/>
                </a:cubicBezTo>
                <a:lnTo>
                  <a:pt x="1468" y="3416"/>
                </a:lnTo>
                <a:lnTo>
                  <a:pt x="3861" y="3416"/>
                </a:lnTo>
                <a:cubicBezTo>
                  <a:pt x="3849" y="5452"/>
                  <a:pt x="3885" y="5274"/>
                  <a:pt x="3801" y="5583"/>
                </a:cubicBezTo>
                <a:cubicBezTo>
                  <a:pt x="3620" y="6164"/>
                  <a:pt x="3154" y="6426"/>
                  <a:pt x="2686" y="6426"/>
                </a:cubicBezTo>
                <a:cubicBezTo>
                  <a:pt x="2079" y="6426"/>
                  <a:pt x="1468" y="5986"/>
                  <a:pt x="1468" y="5226"/>
                </a:cubicBezTo>
                <a:lnTo>
                  <a:pt x="1468" y="4893"/>
                </a:lnTo>
                <a:cubicBezTo>
                  <a:pt x="1468" y="4798"/>
                  <a:pt x="1384" y="4726"/>
                  <a:pt x="1301" y="4726"/>
                </a:cubicBezTo>
                <a:cubicBezTo>
                  <a:pt x="1206" y="4726"/>
                  <a:pt x="1134" y="4798"/>
                  <a:pt x="1134" y="4893"/>
                </a:cubicBezTo>
                <a:lnTo>
                  <a:pt x="1134" y="5214"/>
                </a:lnTo>
                <a:cubicBezTo>
                  <a:pt x="1134" y="5881"/>
                  <a:pt x="1575" y="6476"/>
                  <a:pt x="2218" y="6679"/>
                </a:cubicBezTo>
                <a:lnTo>
                  <a:pt x="2218" y="10096"/>
                </a:lnTo>
                <a:cubicBezTo>
                  <a:pt x="2146" y="10096"/>
                  <a:pt x="2087" y="10143"/>
                  <a:pt x="2075" y="10203"/>
                </a:cubicBezTo>
                <a:lnTo>
                  <a:pt x="1861" y="10810"/>
                </a:lnTo>
                <a:cubicBezTo>
                  <a:pt x="1837" y="10917"/>
                  <a:pt x="1908" y="11024"/>
                  <a:pt x="2015" y="11024"/>
                </a:cubicBezTo>
                <a:lnTo>
                  <a:pt x="3313" y="11024"/>
                </a:lnTo>
                <a:cubicBezTo>
                  <a:pt x="3408" y="11024"/>
                  <a:pt x="3504" y="10917"/>
                  <a:pt x="3456" y="10810"/>
                </a:cubicBezTo>
                <a:lnTo>
                  <a:pt x="3254" y="10203"/>
                </a:lnTo>
                <a:cubicBezTo>
                  <a:pt x="3230" y="10143"/>
                  <a:pt x="3158" y="10096"/>
                  <a:pt x="3099" y="10096"/>
                </a:cubicBezTo>
                <a:lnTo>
                  <a:pt x="3099" y="6679"/>
                </a:lnTo>
                <a:cubicBezTo>
                  <a:pt x="3254" y="6631"/>
                  <a:pt x="3385" y="6572"/>
                  <a:pt x="3516" y="6476"/>
                </a:cubicBezTo>
                <a:cubicBezTo>
                  <a:pt x="3647" y="6572"/>
                  <a:pt x="3789" y="6631"/>
                  <a:pt x="3932" y="6679"/>
                </a:cubicBezTo>
                <a:lnTo>
                  <a:pt x="3932" y="10096"/>
                </a:lnTo>
                <a:cubicBezTo>
                  <a:pt x="3861" y="10096"/>
                  <a:pt x="3801" y="10143"/>
                  <a:pt x="3789" y="10203"/>
                </a:cubicBezTo>
                <a:lnTo>
                  <a:pt x="3575" y="10810"/>
                </a:lnTo>
                <a:cubicBezTo>
                  <a:pt x="3528" y="10917"/>
                  <a:pt x="3623" y="11024"/>
                  <a:pt x="3730" y="11024"/>
                </a:cubicBezTo>
                <a:lnTo>
                  <a:pt x="5016" y="11024"/>
                </a:lnTo>
                <a:cubicBezTo>
                  <a:pt x="5123" y="11024"/>
                  <a:pt x="5218" y="10917"/>
                  <a:pt x="5171" y="10810"/>
                </a:cubicBezTo>
                <a:lnTo>
                  <a:pt x="4956" y="10203"/>
                </a:lnTo>
                <a:cubicBezTo>
                  <a:pt x="4921" y="10096"/>
                  <a:pt x="4813" y="10096"/>
                  <a:pt x="4813" y="10096"/>
                </a:cubicBezTo>
                <a:lnTo>
                  <a:pt x="4813" y="8429"/>
                </a:lnTo>
                <a:cubicBezTo>
                  <a:pt x="4813" y="8346"/>
                  <a:pt x="4742" y="8262"/>
                  <a:pt x="4647" y="8262"/>
                </a:cubicBezTo>
                <a:cubicBezTo>
                  <a:pt x="4563" y="8262"/>
                  <a:pt x="4480" y="8346"/>
                  <a:pt x="4480" y="8429"/>
                </a:cubicBezTo>
                <a:lnTo>
                  <a:pt x="4480" y="10096"/>
                </a:lnTo>
                <a:lnTo>
                  <a:pt x="4266" y="10096"/>
                </a:lnTo>
                <a:lnTo>
                  <a:pt x="4266" y="6738"/>
                </a:lnTo>
                <a:lnTo>
                  <a:pt x="4480" y="6738"/>
                </a:lnTo>
                <a:lnTo>
                  <a:pt x="4480" y="7643"/>
                </a:lnTo>
                <a:cubicBezTo>
                  <a:pt x="4480" y="7726"/>
                  <a:pt x="4563" y="7810"/>
                  <a:pt x="4647" y="7810"/>
                </a:cubicBezTo>
                <a:cubicBezTo>
                  <a:pt x="4742" y="7810"/>
                  <a:pt x="4813" y="7726"/>
                  <a:pt x="4813" y="7643"/>
                </a:cubicBezTo>
                <a:lnTo>
                  <a:pt x="4813" y="6679"/>
                </a:lnTo>
                <a:cubicBezTo>
                  <a:pt x="5456" y="6476"/>
                  <a:pt x="5897" y="5881"/>
                  <a:pt x="5897" y="5214"/>
                </a:cubicBezTo>
                <a:lnTo>
                  <a:pt x="5897" y="1118"/>
                </a:lnTo>
                <a:cubicBezTo>
                  <a:pt x="6373" y="1059"/>
                  <a:pt x="6611" y="1083"/>
                  <a:pt x="6790" y="821"/>
                </a:cubicBezTo>
                <a:cubicBezTo>
                  <a:pt x="7009" y="481"/>
                  <a:pt x="6754" y="0"/>
                  <a:pt x="63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52" name="Google Shape;1052;p53"/>
          <p:cNvGrpSpPr/>
          <p:nvPr/>
        </p:nvGrpSpPr>
        <p:grpSpPr>
          <a:xfrm>
            <a:off x="7193625" y="2770580"/>
            <a:ext cx="480751" cy="468000"/>
            <a:chOff x="6194086" y="2437737"/>
            <a:chExt cx="369837" cy="360471"/>
          </a:xfrm>
        </p:grpSpPr>
        <p:sp>
          <p:nvSpPr>
            <p:cNvPr id="1053" name="Google Shape;1053;p53"/>
            <p:cNvSpPr/>
            <p:nvPr/>
          </p:nvSpPr>
          <p:spPr>
            <a:xfrm>
              <a:off x="6194086" y="2437737"/>
              <a:ext cx="369837" cy="360471"/>
            </a:xfrm>
            <a:custGeom>
              <a:avLst/>
              <a:gdLst/>
              <a:ahLst/>
              <a:cxnLst/>
              <a:rect l="l" t="t" r="r" b="b"/>
              <a:pathLst>
                <a:path w="11610" h="11316" extrusionOk="0">
                  <a:moveTo>
                    <a:pt x="630" y="321"/>
                  </a:moveTo>
                  <a:cubicBezTo>
                    <a:pt x="672" y="321"/>
                    <a:pt x="714" y="334"/>
                    <a:pt x="751" y="362"/>
                  </a:cubicBezTo>
                  <a:lnTo>
                    <a:pt x="1286" y="731"/>
                  </a:lnTo>
                  <a:cubicBezTo>
                    <a:pt x="1251" y="790"/>
                    <a:pt x="1096" y="1028"/>
                    <a:pt x="1036" y="1112"/>
                  </a:cubicBezTo>
                  <a:cubicBezTo>
                    <a:pt x="573" y="774"/>
                    <a:pt x="509" y="732"/>
                    <a:pt x="505" y="732"/>
                  </a:cubicBezTo>
                  <a:lnTo>
                    <a:pt x="505" y="732"/>
                  </a:lnTo>
                  <a:cubicBezTo>
                    <a:pt x="503" y="732"/>
                    <a:pt x="509" y="736"/>
                    <a:pt x="508" y="736"/>
                  </a:cubicBezTo>
                  <a:cubicBezTo>
                    <a:pt x="508" y="736"/>
                    <a:pt x="506" y="735"/>
                    <a:pt x="501" y="731"/>
                  </a:cubicBezTo>
                  <a:cubicBezTo>
                    <a:pt x="405" y="659"/>
                    <a:pt x="370" y="528"/>
                    <a:pt x="441" y="421"/>
                  </a:cubicBezTo>
                  <a:cubicBezTo>
                    <a:pt x="492" y="355"/>
                    <a:pt x="562" y="321"/>
                    <a:pt x="630" y="321"/>
                  </a:cubicBezTo>
                  <a:close/>
                  <a:moveTo>
                    <a:pt x="9192" y="2493"/>
                  </a:moveTo>
                  <a:cubicBezTo>
                    <a:pt x="9347" y="2493"/>
                    <a:pt x="9466" y="2612"/>
                    <a:pt x="9466" y="2755"/>
                  </a:cubicBezTo>
                  <a:lnTo>
                    <a:pt x="9466" y="2779"/>
                  </a:lnTo>
                  <a:cubicBezTo>
                    <a:pt x="9466" y="2922"/>
                    <a:pt x="9347" y="3041"/>
                    <a:pt x="9192" y="3041"/>
                  </a:cubicBezTo>
                  <a:lnTo>
                    <a:pt x="7799" y="3041"/>
                  </a:lnTo>
                  <a:lnTo>
                    <a:pt x="7799" y="2493"/>
                  </a:lnTo>
                  <a:close/>
                  <a:moveTo>
                    <a:pt x="6513" y="2933"/>
                  </a:moveTo>
                  <a:lnTo>
                    <a:pt x="6513" y="3743"/>
                  </a:lnTo>
                  <a:lnTo>
                    <a:pt x="2084" y="3743"/>
                  </a:lnTo>
                  <a:lnTo>
                    <a:pt x="2084" y="2933"/>
                  </a:lnTo>
                  <a:close/>
                  <a:moveTo>
                    <a:pt x="3180" y="5422"/>
                  </a:moveTo>
                  <a:cubicBezTo>
                    <a:pt x="4727" y="5422"/>
                    <a:pt x="5966" y="6672"/>
                    <a:pt x="5966" y="8196"/>
                  </a:cubicBezTo>
                  <a:cubicBezTo>
                    <a:pt x="5954" y="9744"/>
                    <a:pt x="4715" y="10970"/>
                    <a:pt x="3180" y="10970"/>
                  </a:cubicBezTo>
                  <a:cubicBezTo>
                    <a:pt x="1656" y="10970"/>
                    <a:pt x="417" y="9720"/>
                    <a:pt x="417" y="8196"/>
                  </a:cubicBezTo>
                  <a:cubicBezTo>
                    <a:pt x="417" y="6660"/>
                    <a:pt x="1667" y="5422"/>
                    <a:pt x="3180" y="5422"/>
                  </a:cubicBezTo>
                  <a:close/>
                  <a:moveTo>
                    <a:pt x="9240" y="8827"/>
                  </a:moveTo>
                  <a:cubicBezTo>
                    <a:pt x="9823" y="8827"/>
                    <a:pt x="10311" y="9327"/>
                    <a:pt x="10311" y="9899"/>
                  </a:cubicBezTo>
                  <a:cubicBezTo>
                    <a:pt x="10311" y="10494"/>
                    <a:pt x="9835" y="10970"/>
                    <a:pt x="9240" y="10970"/>
                  </a:cubicBezTo>
                  <a:cubicBezTo>
                    <a:pt x="8644" y="10970"/>
                    <a:pt x="8168" y="10482"/>
                    <a:pt x="8168" y="9899"/>
                  </a:cubicBezTo>
                  <a:cubicBezTo>
                    <a:pt x="8168" y="9303"/>
                    <a:pt x="8656" y="8827"/>
                    <a:pt x="9240" y="8827"/>
                  </a:cubicBezTo>
                  <a:close/>
                  <a:moveTo>
                    <a:pt x="651" y="1"/>
                  </a:moveTo>
                  <a:cubicBezTo>
                    <a:pt x="471" y="1"/>
                    <a:pt x="290" y="87"/>
                    <a:pt x="179" y="243"/>
                  </a:cubicBezTo>
                  <a:cubicBezTo>
                    <a:pt x="1" y="493"/>
                    <a:pt x="72" y="850"/>
                    <a:pt x="322" y="1017"/>
                  </a:cubicBezTo>
                  <a:cubicBezTo>
                    <a:pt x="911" y="1399"/>
                    <a:pt x="989" y="1512"/>
                    <a:pt x="1077" y="1512"/>
                  </a:cubicBezTo>
                  <a:cubicBezTo>
                    <a:pt x="1090" y="1512"/>
                    <a:pt x="1104" y="1509"/>
                    <a:pt x="1120" y="1505"/>
                  </a:cubicBezTo>
                  <a:cubicBezTo>
                    <a:pt x="1215" y="1493"/>
                    <a:pt x="1239" y="1386"/>
                    <a:pt x="1322" y="1290"/>
                  </a:cubicBezTo>
                  <a:lnTo>
                    <a:pt x="1739" y="1564"/>
                  </a:lnTo>
                  <a:lnTo>
                    <a:pt x="1739" y="5458"/>
                  </a:lnTo>
                  <a:cubicBezTo>
                    <a:pt x="763" y="5970"/>
                    <a:pt x="72" y="7017"/>
                    <a:pt x="72" y="8208"/>
                  </a:cubicBezTo>
                  <a:cubicBezTo>
                    <a:pt x="72" y="9922"/>
                    <a:pt x="1477" y="11315"/>
                    <a:pt x="3180" y="11315"/>
                  </a:cubicBezTo>
                  <a:cubicBezTo>
                    <a:pt x="5049" y="11315"/>
                    <a:pt x="6501" y="9684"/>
                    <a:pt x="6275" y="7815"/>
                  </a:cubicBezTo>
                  <a:lnTo>
                    <a:pt x="9073" y="7815"/>
                  </a:lnTo>
                  <a:lnTo>
                    <a:pt x="9073" y="8506"/>
                  </a:lnTo>
                  <a:cubicBezTo>
                    <a:pt x="8383" y="8589"/>
                    <a:pt x="7823" y="9184"/>
                    <a:pt x="7823" y="9899"/>
                  </a:cubicBezTo>
                  <a:cubicBezTo>
                    <a:pt x="7823" y="10673"/>
                    <a:pt x="8466" y="11315"/>
                    <a:pt x="9240" y="11315"/>
                  </a:cubicBezTo>
                  <a:cubicBezTo>
                    <a:pt x="9966" y="11315"/>
                    <a:pt x="10561" y="10768"/>
                    <a:pt x="10645" y="10065"/>
                  </a:cubicBezTo>
                  <a:lnTo>
                    <a:pt x="11431" y="10065"/>
                  </a:lnTo>
                  <a:cubicBezTo>
                    <a:pt x="11514" y="10065"/>
                    <a:pt x="11597" y="9994"/>
                    <a:pt x="11597" y="9899"/>
                  </a:cubicBezTo>
                  <a:cubicBezTo>
                    <a:pt x="11609" y="9815"/>
                    <a:pt x="11538" y="9720"/>
                    <a:pt x="11431" y="9720"/>
                  </a:cubicBezTo>
                  <a:lnTo>
                    <a:pt x="10645" y="9720"/>
                  </a:lnTo>
                  <a:cubicBezTo>
                    <a:pt x="10561" y="9089"/>
                    <a:pt x="10049" y="8565"/>
                    <a:pt x="9406" y="8494"/>
                  </a:cubicBezTo>
                  <a:lnTo>
                    <a:pt x="9406" y="6922"/>
                  </a:lnTo>
                  <a:cubicBezTo>
                    <a:pt x="9406" y="6839"/>
                    <a:pt x="9335" y="6767"/>
                    <a:pt x="9240" y="6767"/>
                  </a:cubicBezTo>
                  <a:cubicBezTo>
                    <a:pt x="9156" y="6767"/>
                    <a:pt x="9073" y="6839"/>
                    <a:pt x="9073" y="6922"/>
                  </a:cubicBezTo>
                  <a:lnTo>
                    <a:pt x="9073" y="7482"/>
                  </a:lnTo>
                  <a:lnTo>
                    <a:pt x="6216" y="7482"/>
                  </a:lnTo>
                  <a:cubicBezTo>
                    <a:pt x="5875" y="6064"/>
                    <a:pt x="4598" y="5082"/>
                    <a:pt x="3192" y="5082"/>
                  </a:cubicBezTo>
                  <a:cubicBezTo>
                    <a:pt x="2827" y="5082"/>
                    <a:pt x="2453" y="5148"/>
                    <a:pt x="2084" y="5291"/>
                  </a:cubicBezTo>
                  <a:lnTo>
                    <a:pt x="2084" y="4088"/>
                  </a:lnTo>
                  <a:lnTo>
                    <a:pt x="6859" y="4088"/>
                  </a:lnTo>
                  <a:cubicBezTo>
                    <a:pt x="8037" y="4088"/>
                    <a:pt x="9002" y="5005"/>
                    <a:pt x="9073" y="6184"/>
                  </a:cubicBezTo>
                  <a:cubicBezTo>
                    <a:pt x="9073" y="6267"/>
                    <a:pt x="9168" y="6351"/>
                    <a:pt x="9252" y="6351"/>
                  </a:cubicBezTo>
                  <a:cubicBezTo>
                    <a:pt x="9347" y="6351"/>
                    <a:pt x="9418" y="6255"/>
                    <a:pt x="9418" y="6172"/>
                  </a:cubicBezTo>
                  <a:cubicBezTo>
                    <a:pt x="9347" y="4815"/>
                    <a:pt x="8228" y="3755"/>
                    <a:pt x="6870" y="3755"/>
                  </a:cubicBezTo>
                  <a:lnTo>
                    <a:pt x="6870" y="2957"/>
                  </a:lnTo>
                  <a:lnTo>
                    <a:pt x="7490" y="2957"/>
                  </a:lnTo>
                  <a:lnTo>
                    <a:pt x="7490" y="3231"/>
                  </a:lnTo>
                  <a:cubicBezTo>
                    <a:pt x="7490" y="3326"/>
                    <a:pt x="7561" y="3398"/>
                    <a:pt x="7644" y="3398"/>
                  </a:cubicBezTo>
                  <a:lnTo>
                    <a:pt x="9228" y="3398"/>
                  </a:lnTo>
                  <a:cubicBezTo>
                    <a:pt x="9573" y="3398"/>
                    <a:pt x="9835" y="3136"/>
                    <a:pt x="9835" y="2791"/>
                  </a:cubicBezTo>
                  <a:lnTo>
                    <a:pt x="9835" y="2779"/>
                  </a:lnTo>
                  <a:cubicBezTo>
                    <a:pt x="9835" y="2433"/>
                    <a:pt x="9573" y="2160"/>
                    <a:pt x="9228" y="2160"/>
                  </a:cubicBezTo>
                  <a:lnTo>
                    <a:pt x="7644" y="2160"/>
                  </a:lnTo>
                  <a:cubicBezTo>
                    <a:pt x="7561" y="2160"/>
                    <a:pt x="7490" y="2243"/>
                    <a:pt x="7490" y="2326"/>
                  </a:cubicBezTo>
                  <a:lnTo>
                    <a:pt x="7490" y="2612"/>
                  </a:lnTo>
                  <a:lnTo>
                    <a:pt x="2096" y="2612"/>
                  </a:lnTo>
                  <a:lnTo>
                    <a:pt x="2096" y="1481"/>
                  </a:lnTo>
                  <a:cubicBezTo>
                    <a:pt x="2096" y="1421"/>
                    <a:pt x="2072" y="1374"/>
                    <a:pt x="2025" y="1350"/>
                  </a:cubicBezTo>
                  <a:lnTo>
                    <a:pt x="1536" y="1028"/>
                  </a:lnTo>
                  <a:lnTo>
                    <a:pt x="1679" y="814"/>
                  </a:lnTo>
                  <a:cubicBezTo>
                    <a:pt x="1727" y="731"/>
                    <a:pt x="1715" y="636"/>
                    <a:pt x="1632" y="564"/>
                  </a:cubicBezTo>
                  <a:cubicBezTo>
                    <a:pt x="1050" y="153"/>
                    <a:pt x="969" y="96"/>
                    <a:pt x="966" y="96"/>
                  </a:cubicBezTo>
                  <a:lnTo>
                    <a:pt x="966" y="96"/>
                  </a:lnTo>
                  <a:cubicBezTo>
                    <a:pt x="965" y="96"/>
                    <a:pt x="976" y="104"/>
                    <a:pt x="974" y="104"/>
                  </a:cubicBezTo>
                  <a:cubicBezTo>
                    <a:pt x="973" y="104"/>
                    <a:pt x="971" y="103"/>
                    <a:pt x="965" y="100"/>
                  </a:cubicBezTo>
                  <a:cubicBezTo>
                    <a:pt x="871" y="32"/>
                    <a:pt x="761" y="1"/>
                    <a:pt x="6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53"/>
            <p:cNvSpPr/>
            <p:nvPr/>
          </p:nvSpPr>
          <p:spPr>
            <a:xfrm>
              <a:off x="6251362" y="2655721"/>
              <a:ext cx="89927" cy="88621"/>
            </a:xfrm>
            <a:custGeom>
              <a:avLst/>
              <a:gdLst/>
              <a:ahLst/>
              <a:cxnLst/>
              <a:rect l="l" t="t" r="r" b="b"/>
              <a:pathLst>
                <a:path w="2823" h="2782" extrusionOk="0">
                  <a:moveTo>
                    <a:pt x="1032" y="0"/>
                  </a:moveTo>
                  <a:cubicBezTo>
                    <a:pt x="1014" y="0"/>
                    <a:pt x="996" y="3"/>
                    <a:pt x="977" y="8"/>
                  </a:cubicBezTo>
                  <a:cubicBezTo>
                    <a:pt x="381" y="198"/>
                    <a:pt x="0" y="734"/>
                    <a:pt x="0" y="1365"/>
                  </a:cubicBezTo>
                  <a:cubicBezTo>
                    <a:pt x="0" y="2139"/>
                    <a:pt x="643" y="2782"/>
                    <a:pt x="1417" y="2782"/>
                  </a:cubicBezTo>
                  <a:cubicBezTo>
                    <a:pt x="2191" y="2782"/>
                    <a:pt x="2822" y="2139"/>
                    <a:pt x="2822" y="1365"/>
                  </a:cubicBezTo>
                  <a:cubicBezTo>
                    <a:pt x="2798" y="734"/>
                    <a:pt x="2417" y="198"/>
                    <a:pt x="1822" y="8"/>
                  </a:cubicBezTo>
                  <a:cubicBezTo>
                    <a:pt x="1803" y="3"/>
                    <a:pt x="1784" y="0"/>
                    <a:pt x="1767" y="0"/>
                  </a:cubicBezTo>
                  <a:cubicBezTo>
                    <a:pt x="1695" y="0"/>
                    <a:pt x="1636" y="39"/>
                    <a:pt x="1608" y="115"/>
                  </a:cubicBezTo>
                  <a:cubicBezTo>
                    <a:pt x="1572" y="198"/>
                    <a:pt x="1620" y="293"/>
                    <a:pt x="1715" y="317"/>
                  </a:cubicBezTo>
                  <a:cubicBezTo>
                    <a:pt x="2155" y="472"/>
                    <a:pt x="2465" y="865"/>
                    <a:pt x="2465" y="1341"/>
                  </a:cubicBezTo>
                  <a:cubicBezTo>
                    <a:pt x="2465" y="1936"/>
                    <a:pt x="1977" y="2413"/>
                    <a:pt x="1393" y="2413"/>
                  </a:cubicBezTo>
                  <a:cubicBezTo>
                    <a:pt x="822" y="2413"/>
                    <a:pt x="322" y="1925"/>
                    <a:pt x="322" y="1341"/>
                  </a:cubicBezTo>
                  <a:cubicBezTo>
                    <a:pt x="322" y="865"/>
                    <a:pt x="620" y="448"/>
                    <a:pt x="1084" y="317"/>
                  </a:cubicBezTo>
                  <a:cubicBezTo>
                    <a:pt x="1179" y="293"/>
                    <a:pt x="1215" y="198"/>
                    <a:pt x="1191" y="115"/>
                  </a:cubicBezTo>
                  <a:cubicBezTo>
                    <a:pt x="1162" y="39"/>
                    <a:pt x="1103" y="0"/>
                    <a:pt x="10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058"/>
        <p:cNvGrpSpPr/>
        <p:nvPr/>
      </p:nvGrpSpPr>
      <p:grpSpPr>
        <a:xfrm>
          <a:off x="0" y="0"/>
          <a:ext cx="0" cy="0"/>
          <a:chOff x="0" y="0"/>
          <a:chExt cx="0" cy="0"/>
        </a:xfrm>
      </p:grpSpPr>
      <p:sp>
        <p:nvSpPr>
          <p:cNvPr id="1059" name="Google Shape;1059;p54"/>
          <p:cNvSpPr/>
          <p:nvPr/>
        </p:nvSpPr>
        <p:spPr>
          <a:xfrm>
            <a:off x="0" y="0"/>
            <a:ext cx="9144000" cy="5143500"/>
          </a:xfrm>
          <a:prstGeom prst="rect">
            <a:avLst/>
          </a:prstGeom>
          <a:solidFill>
            <a:srgbClr val="F2F2F2">
              <a:alpha val="7773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54"/>
          <p:cNvSpPr txBox="1">
            <a:spLocks noGrp="1"/>
          </p:cNvSpPr>
          <p:nvPr>
            <p:ph type="title" idx="4294967295"/>
          </p:nvPr>
        </p:nvSpPr>
        <p:spPr>
          <a:xfrm>
            <a:off x="720000" y="145082"/>
            <a:ext cx="7704000" cy="813900"/>
          </a:xfrm>
          <a:prstGeom prst="rect">
            <a:avLst/>
          </a:prstGeom>
          <a:solidFill>
            <a:srgbClr val="A06944">
              <a:alpha val="39550"/>
            </a:srgbClr>
          </a:solidFill>
        </p:spPr>
        <p:txBody>
          <a:bodyPr spcFirstLastPara="1" wrap="square" lIns="0" tIns="91425" rIns="0" bIns="91425" anchor="ctr" anchorCtr="0">
            <a:noAutofit/>
          </a:bodyPr>
          <a:lstStyle/>
          <a:p>
            <a:pPr marL="0" lvl="0" indent="0" algn="ctr" rtl="0">
              <a:lnSpc>
                <a:spcPct val="115000"/>
              </a:lnSpc>
              <a:spcBef>
                <a:spcPts val="0"/>
              </a:spcBef>
              <a:spcAft>
                <a:spcPts val="0"/>
              </a:spcAft>
              <a:buNone/>
            </a:pPr>
            <a:r>
              <a:rPr lang="en" sz="2800">
                <a:solidFill>
                  <a:srgbClr val="000000"/>
                </a:solidFill>
              </a:rPr>
              <a:t>Flowchart of Steps Involving ML Techniques to Predict Parkinson’s Disease Progression</a:t>
            </a:r>
            <a:endParaRPr sz="2800">
              <a:solidFill>
                <a:srgbClr val="212121"/>
              </a:solidFill>
            </a:endParaRPr>
          </a:p>
        </p:txBody>
      </p:sp>
      <p:pic>
        <p:nvPicPr>
          <p:cNvPr id="1061" name="Google Shape;1061;p54"/>
          <p:cNvPicPr preferRelativeResize="0"/>
          <p:nvPr/>
        </p:nvPicPr>
        <p:blipFill>
          <a:blip r:embed="rId3">
            <a:alphaModFix/>
          </a:blip>
          <a:stretch>
            <a:fillRect/>
          </a:stretch>
        </p:blipFill>
        <p:spPr>
          <a:xfrm>
            <a:off x="375213" y="1423075"/>
            <a:ext cx="8393574" cy="26066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065"/>
        <p:cNvGrpSpPr/>
        <p:nvPr/>
      </p:nvGrpSpPr>
      <p:grpSpPr>
        <a:xfrm>
          <a:off x="0" y="0"/>
          <a:ext cx="0" cy="0"/>
          <a:chOff x="0" y="0"/>
          <a:chExt cx="0" cy="0"/>
        </a:xfrm>
      </p:grpSpPr>
      <p:sp>
        <p:nvSpPr>
          <p:cNvPr id="1066" name="Google Shape;1066;p55"/>
          <p:cNvSpPr txBox="1">
            <a:spLocks noGrp="1"/>
          </p:cNvSpPr>
          <p:nvPr>
            <p:ph type="subTitle" idx="1"/>
          </p:nvPr>
        </p:nvSpPr>
        <p:spPr>
          <a:xfrm>
            <a:off x="1214850" y="1029000"/>
            <a:ext cx="7133100" cy="612000"/>
          </a:xfrm>
          <a:prstGeom prst="rect">
            <a:avLst/>
          </a:prstGeom>
        </p:spPr>
        <p:txBody>
          <a:bodyPr spcFirstLastPara="1" wrap="square" lIns="0" tIns="91425" rIns="0" bIns="91425" anchor="t" anchorCtr="0">
            <a:noAutofit/>
          </a:bodyPr>
          <a:lstStyle/>
          <a:p>
            <a:pPr marL="0" lvl="0" indent="0" algn="l" rtl="0">
              <a:lnSpc>
                <a:spcPct val="115000"/>
              </a:lnSpc>
              <a:spcBef>
                <a:spcPts val="0"/>
              </a:spcBef>
              <a:spcAft>
                <a:spcPts val="0"/>
              </a:spcAft>
              <a:buNone/>
            </a:pPr>
            <a:r>
              <a:rPr lang="en"/>
              <a:t>Merge and preprocess clinical, peptide, and protein datasets using MinMaxScaler.</a:t>
            </a:r>
            <a:endParaRPr/>
          </a:p>
        </p:txBody>
      </p:sp>
      <p:grpSp>
        <p:nvGrpSpPr>
          <p:cNvPr id="1067" name="Google Shape;1067;p55"/>
          <p:cNvGrpSpPr/>
          <p:nvPr/>
        </p:nvGrpSpPr>
        <p:grpSpPr>
          <a:xfrm>
            <a:off x="281400" y="975000"/>
            <a:ext cx="857250" cy="720000"/>
            <a:chOff x="1119600" y="1559196"/>
            <a:chExt cx="857250" cy="720000"/>
          </a:xfrm>
        </p:grpSpPr>
        <p:sp>
          <p:nvSpPr>
            <p:cNvPr id="1068" name="Google Shape;1068;p55"/>
            <p:cNvSpPr/>
            <p:nvPr/>
          </p:nvSpPr>
          <p:spPr>
            <a:xfrm rot="5400000">
              <a:off x="1706850" y="1829196"/>
              <a:ext cx="360000" cy="180000"/>
            </a:xfrm>
            <a:prstGeom prst="triangle">
              <a:avLst>
                <a:gd name="adj" fmla="val 51093"/>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55"/>
            <p:cNvSpPr/>
            <p:nvPr/>
          </p:nvSpPr>
          <p:spPr>
            <a:xfrm>
              <a:off x="1119600" y="1559196"/>
              <a:ext cx="720000" cy="720000"/>
            </a:xfrm>
            <a:prstGeom prst="ellipse">
              <a:avLst/>
            </a:prstGeom>
            <a:solidFill>
              <a:schemeClr val="accent6"/>
            </a:solidFill>
            <a:ln w="381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0" name="Google Shape;1070;p55"/>
          <p:cNvGrpSpPr/>
          <p:nvPr/>
        </p:nvGrpSpPr>
        <p:grpSpPr>
          <a:xfrm>
            <a:off x="281400" y="1771200"/>
            <a:ext cx="857250" cy="720000"/>
            <a:chOff x="1119600" y="2698475"/>
            <a:chExt cx="857250" cy="720000"/>
          </a:xfrm>
        </p:grpSpPr>
        <p:sp>
          <p:nvSpPr>
            <p:cNvPr id="1071" name="Google Shape;1071;p55"/>
            <p:cNvSpPr/>
            <p:nvPr/>
          </p:nvSpPr>
          <p:spPr>
            <a:xfrm rot="5400000">
              <a:off x="1706850" y="2968475"/>
              <a:ext cx="360000" cy="180000"/>
            </a:xfrm>
            <a:prstGeom prst="triangle">
              <a:avLst>
                <a:gd name="adj" fmla="val 51093"/>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55"/>
            <p:cNvSpPr/>
            <p:nvPr/>
          </p:nvSpPr>
          <p:spPr>
            <a:xfrm>
              <a:off x="1119600" y="2698475"/>
              <a:ext cx="720000" cy="720000"/>
            </a:xfrm>
            <a:prstGeom prst="ellipse">
              <a:avLst/>
            </a:prstGeom>
            <a:solidFill>
              <a:schemeClr val="accent6"/>
            </a:solidFill>
            <a:ln w="381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3" name="Google Shape;1073;p55"/>
          <p:cNvGrpSpPr/>
          <p:nvPr/>
        </p:nvGrpSpPr>
        <p:grpSpPr>
          <a:xfrm>
            <a:off x="281400" y="2569700"/>
            <a:ext cx="857250" cy="720000"/>
            <a:chOff x="1119600" y="3865100"/>
            <a:chExt cx="857250" cy="720000"/>
          </a:xfrm>
        </p:grpSpPr>
        <p:sp>
          <p:nvSpPr>
            <p:cNvPr id="1074" name="Google Shape;1074;p55"/>
            <p:cNvSpPr/>
            <p:nvPr/>
          </p:nvSpPr>
          <p:spPr>
            <a:xfrm rot="5400000">
              <a:off x="1706850" y="4135100"/>
              <a:ext cx="360000" cy="180000"/>
            </a:xfrm>
            <a:prstGeom prst="triangle">
              <a:avLst>
                <a:gd name="adj" fmla="val 51093"/>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55"/>
            <p:cNvSpPr/>
            <p:nvPr/>
          </p:nvSpPr>
          <p:spPr>
            <a:xfrm>
              <a:off x="1119600" y="3865100"/>
              <a:ext cx="720000" cy="720000"/>
            </a:xfrm>
            <a:prstGeom prst="ellipse">
              <a:avLst/>
            </a:prstGeom>
            <a:solidFill>
              <a:schemeClr val="accent6"/>
            </a:solidFill>
            <a:ln w="381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6" name="Google Shape;1076;p55"/>
          <p:cNvGrpSpPr/>
          <p:nvPr/>
        </p:nvGrpSpPr>
        <p:grpSpPr>
          <a:xfrm>
            <a:off x="413651" y="1897191"/>
            <a:ext cx="455499" cy="468018"/>
            <a:chOff x="2038500" y="1922275"/>
            <a:chExt cx="490100" cy="504275"/>
          </a:xfrm>
        </p:grpSpPr>
        <p:sp>
          <p:nvSpPr>
            <p:cNvPr id="1077" name="Google Shape;1077;p55"/>
            <p:cNvSpPr/>
            <p:nvPr/>
          </p:nvSpPr>
          <p:spPr>
            <a:xfrm>
              <a:off x="2169925" y="2372050"/>
              <a:ext cx="30900" cy="54350"/>
            </a:xfrm>
            <a:custGeom>
              <a:avLst/>
              <a:gdLst/>
              <a:ahLst/>
              <a:cxnLst/>
              <a:rect l="l" t="t" r="r" b="b"/>
              <a:pathLst>
                <a:path w="1236" h="2174" extrusionOk="0">
                  <a:moveTo>
                    <a:pt x="354" y="0"/>
                  </a:moveTo>
                  <a:cubicBezTo>
                    <a:pt x="322" y="0"/>
                    <a:pt x="288" y="7"/>
                    <a:pt x="254" y="20"/>
                  </a:cubicBezTo>
                  <a:cubicBezTo>
                    <a:pt x="64" y="52"/>
                    <a:pt x="1" y="210"/>
                    <a:pt x="32" y="369"/>
                  </a:cubicBezTo>
                  <a:cubicBezTo>
                    <a:pt x="317" y="1319"/>
                    <a:pt x="571" y="1952"/>
                    <a:pt x="602" y="1984"/>
                  </a:cubicBezTo>
                  <a:cubicBezTo>
                    <a:pt x="634" y="2110"/>
                    <a:pt x="761" y="2174"/>
                    <a:pt x="856" y="2174"/>
                  </a:cubicBezTo>
                  <a:cubicBezTo>
                    <a:pt x="919" y="2174"/>
                    <a:pt x="951" y="2174"/>
                    <a:pt x="982" y="2142"/>
                  </a:cubicBezTo>
                  <a:cubicBezTo>
                    <a:pt x="1141" y="2079"/>
                    <a:pt x="1236" y="1920"/>
                    <a:pt x="1141" y="1762"/>
                  </a:cubicBezTo>
                  <a:cubicBezTo>
                    <a:pt x="1141" y="1762"/>
                    <a:pt x="887" y="1129"/>
                    <a:pt x="602" y="210"/>
                  </a:cubicBezTo>
                  <a:cubicBezTo>
                    <a:pt x="577" y="86"/>
                    <a:pt x="474" y="0"/>
                    <a:pt x="3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55"/>
            <p:cNvSpPr/>
            <p:nvPr/>
          </p:nvSpPr>
          <p:spPr>
            <a:xfrm>
              <a:off x="2238025" y="2178200"/>
              <a:ext cx="38800" cy="20975"/>
            </a:xfrm>
            <a:custGeom>
              <a:avLst/>
              <a:gdLst/>
              <a:ahLst/>
              <a:cxnLst/>
              <a:rect l="l" t="t" r="r" b="b"/>
              <a:pathLst>
                <a:path w="1552" h="839" extrusionOk="0">
                  <a:moveTo>
                    <a:pt x="328" y="0"/>
                  </a:moveTo>
                  <a:cubicBezTo>
                    <a:pt x="231" y="0"/>
                    <a:pt x="136" y="49"/>
                    <a:pt x="95" y="110"/>
                  </a:cubicBezTo>
                  <a:cubicBezTo>
                    <a:pt x="0" y="237"/>
                    <a:pt x="63" y="427"/>
                    <a:pt x="158" y="522"/>
                  </a:cubicBezTo>
                  <a:cubicBezTo>
                    <a:pt x="443" y="712"/>
                    <a:pt x="792" y="839"/>
                    <a:pt x="1203" y="839"/>
                  </a:cubicBezTo>
                  <a:lnTo>
                    <a:pt x="1267" y="839"/>
                  </a:lnTo>
                  <a:cubicBezTo>
                    <a:pt x="1425" y="839"/>
                    <a:pt x="1552" y="680"/>
                    <a:pt x="1552" y="522"/>
                  </a:cubicBezTo>
                  <a:cubicBezTo>
                    <a:pt x="1489" y="364"/>
                    <a:pt x="1362" y="237"/>
                    <a:pt x="1203" y="237"/>
                  </a:cubicBezTo>
                  <a:cubicBezTo>
                    <a:pt x="950" y="237"/>
                    <a:pt x="697" y="174"/>
                    <a:pt x="475" y="47"/>
                  </a:cubicBezTo>
                  <a:cubicBezTo>
                    <a:pt x="431" y="14"/>
                    <a:pt x="379" y="0"/>
                    <a:pt x="3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55"/>
            <p:cNvSpPr/>
            <p:nvPr/>
          </p:nvSpPr>
          <p:spPr>
            <a:xfrm>
              <a:off x="2291850" y="2148850"/>
              <a:ext cx="37250" cy="32925"/>
            </a:xfrm>
            <a:custGeom>
              <a:avLst/>
              <a:gdLst/>
              <a:ahLst/>
              <a:cxnLst/>
              <a:rect l="l" t="t" r="r" b="b"/>
              <a:pathLst>
                <a:path w="1490" h="1317" extrusionOk="0">
                  <a:moveTo>
                    <a:pt x="320" y="0"/>
                  </a:moveTo>
                  <a:cubicBezTo>
                    <a:pt x="238" y="0"/>
                    <a:pt x="163" y="42"/>
                    <a:pt x="127" y="113"/>
                  </a:cubicBezTo>
                  <a:cubicBezTo>
                    <a:pt x="1" y="239"/>
                    <a:pt x="32" y="429"/>
                    <a:pt x="159" y="493"/>
                  </a:cubicBezTo>
                  <a:lnTo>
                    <a:pt x="982" y="1253"/>
                  </a:lnTo>
                  <a:cubicBezTo>
                    <a:pt x="1014" y="1284"/>
                    <a:pt x="1109" y="1316"/>
                    <a:pt x="1172" y="1316"/>
                  </a:cubicBezTo>
                  <a:cubicBezTo>
                    <a:pt x="1267" y="1316"/>
                    <a:pt x="1331" y="1284"/>
                    <a:pt x="1426" y="1221"/>
                  </a:cubicBezTo>
                  <a:cubicBezTo>
                    <a:pt x="1489" y="1063"/>
                    <a:pt x="1489" y="873"/>
                    <a:pt x="1331" y="778"/>
                  </a:cubicBezTo>
                  <a:lnTo>
                    <a:pt x="507" y="81"/>
                  </a:lnTo>
                  <a:cubicBezTo>
                    <a:pt x="452" y="25"/>
                    <a:pt x="384" y="0"/>
                    <a:pt x="3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55"/>
            <p:cNvSpPr/>
            <p:nvPr/>
          </p:nvSpPr>
          <p:spPr>
            <a:xfrm>
              <a:off x="2201600" y="2129375"/>
              <a:ext cx="43575" cy="18350"/>
            </a:xfrm>
            <a:custGeom>
              <a:avLst/>
              <a:gdLst/>
              <a:ahLst/>
              <a:cxnLst/>
              <a:rect l="l" t="t" r="r" b="b"/>
              <a:pathLst>
                <a:path w="1743" h="734" extrusionOk="0">
                  <a:moveTo>
                    <a:pt x="1442" y="0"/>
                  </a:moveTo>
                  <a:cubicBezTo>
                    <a:pt x="1426" y="0"/>
                    <a:pt x="1410" y="2"/>
                    <a:pt x="1394" y="5"/>
                  </a:cubicBezTo>
                  <a:lnTo>
                    <a:pt x="285" y="163"/>
                  </a:lnTo>
                  <a:cubicBezTo>
                    <a:pt x="127" y="227"/>
                    <a:pt x="0" y="322"/>
                    <a:pt x="32" y="480"/>
                  </a:cubicBezTo>
                  <a:cubicBezTo>
                    <a:pt x="64" y="638"/>
                    <a:pt x="190" y="733"/>
                    <a:pt x="317" y="733"/>
                  </a:cubicBezTo>
                  <a:lnTo>
                    <a:pt x="349" y="733"/>
                  </a:lnTo>
                  <a:lnTo>
                    <a:pt x="1457" y="575"/>
                  </a:lnTo>
                  <a:cubicBezTo>
                    <a:pt x="1615" y="575"/>
                    <a:pt x="1742" y="417"/>
                    <a:pt x="1710" y="258"/>
                  </a:cubicBezTo>
                  <a:cubicBezTo>
                    <a:pt x="1682" y="116"/>
                    <a:pt x="1577" y="0"/>
                    <a:pt x="14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55"/>
            <p:cNvSpPr/>
            <p:nvPr/>
          </p:nvSpPr>
          <p:spPr>
            <a:xfrm>
              <a:off x="2219800" y="2217100"/>
              <a:ext cx="49900" cy="27200"/>
            </a:xfrm>
            <a:custGeom>
              <a:avLst/>
              <a:gdLst/>
              <a:ahLst/>
              <a:cxnLst/>
              <a:rect l="l" t="t" r="r" b="b"/>
              <a:pathLst>
                <a:path w="1996" h="1088" extrusionOk="0">
                  <a:moveTo>
                    <a:pt x="725" y="0"/>
                  </a:moveTo>
                  <a:cubicBezTo>
                    <a:pt x="503" y="0"/>
                    <a:pt x="295" y="65"/>
                    <a:pt x="159" y="201"/>
                  </a:cubicBezTo>
                  <a:cubicBezTo>
                    <a:pt x="32" y="265"/>
                    <a:pt x="1" y="455"/>
                    <a:pt x="64" y="581"/>
                  </a:cubicBezTo>
                  <a:cubicBezTo>
                    <a:pt x="127" y="666"/>
                    <a:pt x="233" y="708"/>
                    <a:pt x="334" y="708"/>
                  </a:cubicBezTo>
                  <a:cubicBezTo>
                    <a:pt x="384" y="708"/>
                    <a:pt x="433" y="697"/>
                    <a:pt x="476" y="676"/>
                  </a:cubicBezTo>
                  <a:cubicBezTo>
                    <a:pt x="522" y="630"/>
                    <a:pt x="636" y="600"/>
                    <a:pt x="794" y="600"/>
                  </a:cubicBezTo>
                  <a:cubicBezTo>
                    <a:pt x="851" y="600"/>
                    <a:pt x="915" y="604"/>
                    <a:pt x="982" y="613"/>
                  </a:cubicBezTo>
                  <a:cubicBezTo>
                    <a:pt x="1204" y="708"/>
                    <a:pt x="1362" y="835"/>
                    <a:pt x="1426" y="930"/>
                  </a:cubicBezTo>
                  <a:cubicBezTo>
                    <a:pt x="1457" y="1056"/>
                    <a:pt x="1584" y="1088"/>
                    <a:pt x="1679" y="1088"/>
                  </a:cubicBezTo>
                  <a:cubicBezTo>
                    <a:pt x="1742" y="1088"/>
                    <a:pt x="1774" y="1088"/>
                    <a:pt x="1806" y="1056"/>
                  </a:cubicBezTo>
                  <a:cubicBezTo>
                    <a:pt x="1964" y="993"/>
                    <a:pt x="1996" y="835"/>
                    <a:pt x="1964" y="676"/>
                  </a:cubicBezTo>
                  <a:cubicBezTo>
                    <a:pt x="1774" y="423"/>
                    <a:pt x="1489" y="201"/>
                    <a:pt x="1141" y="75"/>
                  </a:cubicBezTo>
                  <a:cubicBezTo>
                    <a:pt x="1007" y="26"/>
                    <a:pt x="863" y="0"/>
                    <a:pt x="7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55"/>
            <p:cNvSpPr/>
            <p:nvPr/>
          </p:nvSpPr>
          <p:spPr>
            <a:xfrm>
              <a:off x="2038500" y="1922275"/>
              <a:ext cx="490100" cy="504275"/>
            </a:xfrm>
            <a:custGeom>
              <a:avLst/>
              <a:gdLst/>
              <a:ahLst/>
              <a:cxnLst/>
              <a:rect l="l" t="t" r="r" b="b"/>
              <a:pathLst>
                <a:path w="19604" h="20171" extrusionOk="0">
                  <a:moveTo>
                    <a:pt x="7232" y="1799"/>
                  </a:moveTo>
                  <a:cubicBezTo>
                    <a:pt x="7467" y="1799"/>
                    <a:pt x="7708" y="1832"/>
                    <a:pt x="7949" y="1892"/>
                  </a:cubicBezTo>
                  <a:cubicBezTo>
                    <a:pt x="8139" y="1924"/>
                    <a:pt x="8298" y="2050"/>
                    <a:pt x="8456" y="2177"/>
                  </a:cubicBezTo>
                  <a:lnTo>
                    <a:pt x="8203" y="3634"/>
                  </a:lnTo>
                  <a:cubicBezTo>
                    <a:pt x="7791" y="4235"/>
                    <a:pt x="7348" y="4710"/>
                    <a:pt x="6841" y="4932"/>
                  </a:cubicBezTo>
                  <a:cubicBezTo>
                    <a:pt x="6144" y="4425"/>
                    <a:pt x="5511" y="3919"/>
                    <a:pt x="4909" y="3380"/>
                  </a:cubicBezTo>
                  <a:cubicBezTo>
                    <a:pt x="5194" y="2810"/>
                    <a:pt x="5606" y="2367"/>
                    <a:pt x="6144" y="2082"/>
                  </a:cubicBezTo>
                  <a:cubicBezTo>
                    <a:pt x="6478" y="1886"/>
                    <a:pt x="6848" y="1799"/>
                    <a:pt x="7232" y="1799"/>
                  </a:cubicBezTo>
                  <a:close/>
                  <a:moveTo>
                    <a:pt x="3927" y="4425"/>
                  </a:moveTo>
                  <a:lnTo>
                    <a:pt x="3927" y="4425"/>
                  </a:lnTo>
                  <a:cubicBezTo>
                    <a:pt x="3832" y="4900"/>
                    <a:pt x="3801" y="5407"/>
                    <a:pt x="3864" y="5819"/>
                  </a:cubicBezTo>
                  <a:cubicBezTo>
                    <a:pt x="3927" y="6040"/>
                    <a:pt x="3959" y="6230"/>
                    <a:pt x="4086" y="6389"/>
                  </a:cubicBezTo>
                  <a:cubicBezTo>
                    <a:pt x="2091" y="6072"/>
                    <a:pt x="1426" y="5565"/>
                    <a:pt x="1457" y="5407"/>
                  </a:cubicBezTo>
                  <a:cubicBezTo>
                    <a:pt x="1457" y="5280"/>
                    <a:pt x="1901" y="4805"/>
                    <a:pt x="3927" y="4425"/>
                  </a:cubicBezTo>
                  <a:close/>
                  <a:moveTo>
                    <a:pt x="4624" y="3950"/>
                  </a:moveTo>
                  <a:cubicBezTo>
                    <a:pt x="5099" y="4330"/>
                    <a:pt x="5574" y="4742"/>
                    <a:pt x="6144" y="5185"/>
                  </a:cubicBezTo>
                  <a:cubicBezTo>
                    <a:pt x="5574" y="5502"/>
                    <a:pt x="5099" y="6167"/>
                    <a:pt x="4814" y="6484"/>
                  </a:cubicBezTo>
                  <a:cubicBezTo>
                    <a:pt x="4592" y="6325"/>
                    <a:pt x="4466" y="5977"/>
                    <a:pt x="4434" y="5692"/>
                  </a:cubicBezTo>
                  <a:cubicBezTo>
                    <a:pt x="4339" y="5249"/>
                    <a:pt x="4402" y="4710"/>
                    <a:pt x="4561" y="4172"/>
                  </a:cubicBezTo>
                  <a:cubicBezTo>
                    <a:pt x="4592" y="4109"/>
                    <a:pt x="4592" y="4014"/>
                    <a:pt x="4624" y="3950"/>
                  </a:cubicBezTo>
                  <a:close/>
                  <a:moveTo>
                    <a:pt x="15803" y="4330"/>
                  </a:moveTo>
                  <a:cubicBezTo>
                    <a:pt x="18400" y="4742"/>
                    <a:pt x="19002" y="5280"/>
                    <a:pt x="19002" y="5439"/>
                  </a:cubicBezTo>
                  <a:cubicBezTo>
                    <a:pt x="19002" y="5502"/>
                    <a:pt x="18970" y="5565"/>
                    <a:pt x="18907" y="5597"/>
                  </a:cubicBezTo>
                  <a:cubicBezTo>
                    <a:pt x="18590" y="5914"/>
                    <a:pt x="17608" y="6294"/>
                    <a:pt x="16120" y="6516"/>
                  </a:cubicBezTo>
                  <a:cubicBezTo>
                    <a:pt x="16152" y="5819"/>
                    <a:pt x="16057" y="5059"/>
                    <a:pt x="15803" y="4330"/>
                  </a:cubicBezTo>
                  <a:close/>
                  <a:moveTo>
                    <a:pt x="6683" y="5597"/>
                  </a:moveTo>
                  <a:cubicBezTo>
                    <a:pt x="7316" y="6040"/>
                    <a:pt x="7949" y="6484"/>
                    <a:pt x="8614" y="6927"/>
                  </a:cubicBezTo>
                  <a:cubicBezTo>
                    <a:pt x="7474" y="6864"/>
                    <a:pt x="6398" y="6801"/>
                    <a:pt x="5448" y="6642"/>
                  </a:cubicBezTo>
                  <a:cubicBezTo>
                    <a:pt x="5764" y="6230"/>
                    <a:pt x="6239" y="5724"/>
                    <a:pt x="6683" y="5597"/>
                  </a:cubicBezTo>
                  <a:close/>
                  <a:moveTo>
                    <a:pt x="8424" y="4299"/>
                  </a:moveTo>
                  <a:cubicBezTo>
                    <a:pt x="9501" y="6009"/>
                    <a:pt x="10673" y="6357"/>
                    <a:pt x="11623" y="6674"/>
                  </a:cubicBezTo>
                  <a:cubicBezTo>
                    <a:pt x="11876" y="6769"/>
                    <a:pt x="12066" y="6832"/>
                    <a:pt x="12256" y="6927"/>
                  </a:cubicBezTo>
                  <a:cubicBezTo>
                    <a:pt x="11528" y="6959"/>
                    <a:pt x="10641" y="6959"/>
                    <a:pt x="9786" y="6959"/>
                  </a:cubicBezTo>
                  <a:lnTo>
                    <a:pt x="9406" y="6706"/>
                  </a:lnTo>
                  <a:cubicBezTo>
                    <a:pt x="8709" y="6294"/>
                    <a:pt x="7981" y="5819"/>
                    <a:pt x="7348" y="5344"/>
                  </a:cubicBezTo>
                  <a:cubicBezTo>
                    <a:pt x="7791" y="5059"/>
                    <a:pt x="8139" y="4710"/>
                    <a:pt x="8424" y="4299"/>
                  </a:cubicBezTo>
                  <a:close/>
                  <a:moveTo>
                    <a:pt x="4458" y="7113"/>
                  </a:moveTo>
                  <a:cubicBezTo>
                    <a:pt x="4493" y="7113"/>
                    <a:pt x="4527" y="7115"/>
                    <a:pt x="4561" y="7117"/>
                  </a:cubicBezTo>
                  <a:cubicBezTo>
                    <a:pt x="4307" y="7941"/>
                    <a:pt x="4149" y="8574"/>
                    <a:pt x="4117" y="9081"/>
                  </a:cubicBezTo>
                  <a:cubicBezTo>
                    <a:pt x="3674" y="8827"/>
                    <a:pt x="3389" y="8226"/>
                    <a:pt x="3547" y="7656"/>
                  </a:cubicBezTo>
                  <a:cubicBezTo>
                    <a:pt x="3664" y="7278"/>
                    <a:pt x="4073" y="7113"/>
                    <a:pt x="4458" y="7113"/>
                  </a:cubicBezTo>
                  <a:close/>
                  <a:moveTo>
                    <a:pt x="15423" y="7212"/>
                  </a:moveTo>
                  <a:lnTo>
                    <a:pt x="15423" y="7212"/>
                  </a:lnTo>
                  <a:cubicBezTo>
                    <a:pt x="15392" y="7339"/>
                    <a:pt x="15392" y="7466"/>
                    <a:pt x="15360" y="7624"/>
                  </a:cubicBezTo>
                  <a:cubicBezTo>
                    <a:pt x="15107" y="8352"/>
                    <a:pt x="14727" y="8891"/>
                    <a:pt x="14283" y="9081"/>
                  </a:cubicBezTo>
                  <a:cubicBezTo>
                    <a:pt x="14315" y="8511"/>
                    <a:pt x="14125" y="7909"/>
                    <a:pt x="13808" y="7371"/>
                  </a:cubicBezTo>
                  <a:cubicBezTo>
                    <a:pt x="14378" y="7339"/>
                    <a:pt x="14917" y="7276"/>
                    <a:pt x="15423" y="7212"/>
                  </a:cubicBezTo>
                  <a:close/>
                  <a:moveTo>
                    <a:pt x="15867" y="7751"/>
                  </a:moveTo>
                  <a:cubicBezTo>
                    <a:pt x="17545" y="9302"/>
                    <a:pt x="17735" y="9967"/>
                    <a:pt x="17640" y="10094"/>
                  </a:cubicBezTo>
                  <a:cubicBezTo>
                    <a:pt x="17624" y="10127"/>
                    <a:pt x="17512" y="10177"/>
                    <a:pt x="17265" y="10177"/>
                  </a:cubicBezTo>
                  <a:cubicBezTo>
                    <a:pt x="17039" y="10177"/>
                    <a:pt x="16699" y="10135"/>
                    <a:pt x="16215" y="9999"/>
                  </a:cubicBezTo>
                  <a:cubicBezTo>
                    <a:pt x="15803" y="9872"/>
                    <a:pt x="15265" y="9714"/>
                    <a:pt x="14727" y="9492"/>
                  </a:cubicBezTo>
                  <a:cubicBezTo>
                    <a:pt x="15233" y="9176"/>
                    <a:pt x="15645" y="8574"/>
                    <a:pt x="15867" y="7751"/>
                  </a:cubicBezTo>
                  <a:close/>
                  <a:moveTo>
                    <a:pt x="14157" y="9872"/>
                  </a:moveTo>
                  <a:cubicBezTo>
                    <a:pt x="14473" y="10094"/>
                    <a:pt x="14790" y="10411"/>
                    <a:pt x="14695" y="10886"/>
                  </a:cubicBezTo>
                  <a:cubicBezTo>
                    <a:pt x="14600" y="11202"/>
                    <a:pt x="14378" y="11456"/>
                    <a:pt x="14093" y="11614"/>
                  </a:cubicBezTo>
                  <a:cubicBezTo>
                    <a:pt x="13903" y="11741"/>
                    <a:pt x="13650" y="11773"/>
                    <a:pt x="13460" y="11773"/>
                  </a:cubicBezTo>
                  <a:cubicBezTo>
                    <a:pt x="13745" y="11298"/>
                    <a:pt x="13903" y="10727"/>
                    <a:pt x="14157" y="9872"/>
                  </a:cubicBezTo>
                  <a:close/>
                  <a:moveTo>
                    <a:pt x="5131" y="7244"/>
                  </a:moveTo>
                  <a:cubicBezTo>
                    <a:pt x="6461" y="7434"/>
                    <a:pt x="7981" y="7497"/>
                    <a:pt x="9628" y="7561"/>
                  </a:cubicBezTo>
                  <a:cubicBezTo>
                    <a:pt x="10166" y="7909"/>
                    <a:pt x="10736" y="8226"/>
                    <a:pt x="11275" y="8542"/>
                  </a:cubicBezTo>
                  <a:cubicBezTo>
                    <a:pt x="11306" y="8574"/>
                    <a:pt x="11370" y="8574"/>
                    <a:pt x="11433" y="8574"/>
                  </a:cubicBezTo>
                  <a:cubicBezTo>
                    <a:pt x="11560" y="8574"/>
                    <a:pt x="11623" y="8542"/>
                    <a:pt x="11718" y="8416"/>
                  </a:cubicBezTo>
                  <a:cubicBezTo>
                    <a:pt x="11781" y="8257"/>
                    <a:pt x="11750" y="8099"/>
                    <a:pt x="11591" y="8036"/>
                  </a:cubicBezTo>
                  <a:cubicBezTo>
                    <a:pt x="11306" y="7877"/>
                    <a:pt x="11085" y="7751"/>
                    <a:pt x="10800" y="7592"/>
                  </a:cubicBezTo>
                  <a:cubicBezTo>
                    <a:pt x="11591" y="7592"/>
                    <a:pt x="12383" y="7561"/>
                    <a:pt x="13111" y="7497"/>
                  </a:cubicBezTo>
                  <a:lnTo>
                    <a:pt x="13175" y="7592"/>
                  </a:lnTo>
                  <a:cubicBezTo>
                    <a:pt x="13523" y="8036"/>
                    <a:pt x="13745" y="8606"/>
                    <a:pt x="13745" y="9144"/>
                  </a:cubicBezTo>
                  <a:cubicBezTo>
                    <a:pt x="13428" y="8986"/>
                    <a:pt x="13111" y="8859"/>
                    <a:pt x="12795" y="8669"/>
                  </a:cubicBezTo>
                  <a:cubicBezTo>
                    <a:pt x="12748" y="8641"/>
                    <a:pt x="12699" y="8630"/>
                    <a:pt x="12651" y="8630"/>
                  </a:cubicBezTo>
                  <a:cubicBezTo>
                    <a:pt x="12536" y="8630"/>
                    <a:pt x="12428" y="8697"/>
                    <a:pt x="12383" y="8764"/>
                  </a:cubicBezTo>
                  <a:cubicBezTo>
                    <a:pt x="12320" y="8922"/>
                    <a:pt x="12383" y="9081"/>
                    <a:pt x="12510" y="9176"/>
                  </a:cubicBezTo>
                  <a:cubicBezTo>
                    <a:pt x="12858" y="9366"/>
                    <a:pt x="13270" y="9524"/>
                    <a:pt x="13618" y="9682"/>
                  </a:cubicBezTo>
                  <a:cubicBezTo>
                    <a:pt x="13111" y="11329"/>
                    <a:pt x="12858" y="11868"/>
                    <a:pt x="11908" y="12628"/>
                  </a:cubicBezTo>
                  <a:cubicBezTo>
                    <a:pt x="10660" y="13570"/>
                    <a:pt x="9454" y="14082"/>
                    <a:pt x="8453" y="14082"/>
                  </a:cubicBezTo>
                  <a:cubicBezTo>
                    <a:pt x="8208" y="14082"/>
                    <a:pt x="7977" y="14051"/>
                    <a:pt x="7759" y="13989"/>
                  </a:cubicBezTo>
                  <a:cubicBezTo>
                    <a:pt x="6651" y="13673"/>
                    <a:pt x="5669" y="12469"/>
                    <a:pt x="4973" y="10632"/>
                  </a:cubicBezTo>
                  <a:cubicBezTo>
                    <a:pt x="4592" y="9492"/>
                    <a:pt x="4656" y="8891"/>
                    <a:pt x="5131" y="7244"/>
                  </a:cubicBezTo>
                  <a:close/>
                  <a:moveTo>
                    <a:pt x="10610" y="14084"/>
                  </a:moveTo>
                  <a:lnTo>
                    <a:pt x="10736" y="14876"/>
                  </a:lnTo>
                  <a:cubicBezTo>
                    <a:pt x="10768" y="15224"/>
                    <a:pt x="10673" y="15541"/>
                    <a:pt x="10451" y="15794"/>
                  </a:cubicBezTo>
                  <a:cubicBezTo>
                    <a:pt x="10040" y="16270"/>
                    <a:pt x="9470" y="16491"/>
                    <a:pt x="8678" y="16491"/>
                  </a:cubicBezTo>
                  <a:cubicBezTo>
                    <a:pt x="7886" y="16491"/>
                    <a:pt x="7284" y="16270"/>
                    <a:pt x="6873" y="15794"/>
                  </a:cubicBezTo>
                  <a:cubicBezTo>
                    <a:pt x="6683" y="15541"/>
                    <a:pt x="6556" y="15193"/>
                    <a:pt x="6619" y="14876"/>
                  </a:cubicBezTo>
                  <a:lnTo>
                    <a:pt x="6683" y="14116"/>
                  </a:lnTo>
                  <a:cubicBezTo>
                    <a:pt x="6968" y="14306"/>
                    <a:pt x="7253" y="14433"/>
                    <a:pt x="7569" y="14496"/>
                  </a:cubicBezTo>
                  <a:cubicBezTo>
                    <a:pt x="7823" y="14591"/>
                    <a:pt x="8108" y="14623"/>
                    <a:pt x="8424" y="14623"/>
                  </a:cubicBezTo>
                  <a:cubicBezTo>
                    <a:pt x="9089" y="14623"/>
                    <a:pt x="9850" y="14433"/>
                    <a:pt x="10610" y="14084"/>
                  </a:cubicBezTo>
                  <a:close/>
                  <a:moveTo>
                    <a:pt x="3181" y="1"/>
                  </a:moveTo>
                  <a:cubicBezTo>
                    <a:pt x="2757" y="1"/>
                    <a:pt x="2475" y="127"/>
                    <a:pt x="2312" y="372"/>
                  </a:cubicBezTo>
                  <a:cubicBezTo>
                    <a:pt x="2154" y="657"/>
                    <a:pt x="2217" y="1005"/>
                    <a:pt x="2407" y="1448"/>
                  </a:cubicBezTo>
                  <a:cubicBezTo>
                    <a:pt x="2451" y="1557"/>
                    <a:pt x="2538" y="1606"/>
                    <a:pt x="2640" y="1606"/>
                  </a:cubicBezTo>
                  <a:cubicBezTo>
                    <a:pt x="2687" y="1606"/>
                    <a:pt x="2737" y="1595"/>
                    <a:pt x="2787" y="1575"/>
                  </a:cubicBezTo>
                  <a:cubicBezTo>
                    <a:pt x="2946" y="1480"/>
                    <a:pt x="3009" y="1322"/>
                    <a:pt x="2914" y="1163"/>
                  </a:cubicBezTo>
                  <a:cubicBezTo>
                    <a:pt x="2756" y="910"/>
                    <a:pt x="2756" y="752"/>
                    <a:pt x="2787" y="688"/>
                  </a:cubicBezTo>
                  <a:cubicBezTo>
                    <a:pt x="2819" y="635"/>
                    <a:pt x="2931" y="589"/>
                    <a:pt x="3155" y="589"/>
                  </a:cubicBezTo>
                  <a:cubicBezTo>
                    <a:pt x="3594" y="589"/>
                    <a:pt x="4465" y="767"/>
                    <a:pt x="6018" y="1417"/>
                  </a:cubicBezTo>
                  <a:cubicBezTo>
                    <a:pt x="5923" y="1448"/>
                    <a:pt x="5891" y="1448"/>
                    <a:pt x="5859" y="1480"/>
                  </a:cubicBezTo>
                  <a:cubicBezTo>
                    <a:pt x="5416" y="1734"/>
                    <a:pt x="4909" y="2177"/>
                    <a:pt x="4466" y="2905"/>
                  </a:cubicBezTo>
                  <a:cubicBezTo>
                    <a:pt x="4181" y="2684"/>
                    <a:pt x="3959" y="2399"/>
                    <a:pt x="3706" y="2209"/>
                  </a:cubicBezTo>
                  <a:cubicBezTo>
                    <a:pt x="3642" y="2145"/>
                    <a:pt x="3571" y="2114"/>
                    <a:pt x="3504" y="2114"/>
                  </a:cubicBezTo>
                  <a:cubicBezTo>
                    <a:pt x="3437" y="2114"/>
                    <a:pt x="3373" y="2145"/>
                    <a:pt x="3326" y="2209"/>
                  </a:cubicBezTo>
                  <a:cubicBezTo>
                    <a:pt x="3199" y="2335"/>
                    <a:pt x="3199" y="2494"/>
                    <a:pt x="3326" y="2589"/>
                  </a:cubicBezTo>
                  <a:cubicBezTo>
                    <a:pt x="3579" y="2874"/>
                    <a:pt x="3864" y="3190"/>
                    <a:pt x="4212" y="3475"/>
                  </a:cubicBezTo>
                  <a:cubicBezTo>
                    <a:pt x="4181" y="3539"/>
                    <a:pt x="4181" y="3634"/>
                    <a:pt x="4149" y="3697"/>
                  </a:cubicBezTo>
                  <a:cubicBezTo>
                    <a:pt x="1996" y="4109"/>
                    <a:pt x="951" y="4615"/>
                    <a:pt x="887" y="5312"/>
                  </a:cubicBezTo>
                  <a:cubicBezTo>
                    <a:pt x="887" y="5945"/>
                    <a:pt x="1742" y="6420"/>
                    <a:pt x="3421" y="6832"/>
                  </a:cubicBezTo>
                  <a:cubicBezTo>
                    <a:pt x="3262" y="6991"/>
                    <a:pt x="3104" y="7181"/>
                    <a:pt x="3072" y="7434"/>
                  </a:cubicBezTo>
                  <a:cubicBezTo>
                    <a:pt x="2787" y="8384"/>
                    <a:pt x="3326" y="9366"/>
                    <a:pt x="4212" y="9682"/>
                  </a:cubicBezTo>
                  <a:cubicBezTo>
                    <a:pt x="4276" y="9999"/>
                    <a:pt x="4339" y="10347"/>
                    <a:pt x="4497" y="10759"/>
                  </a:cubicBezTo>
                  <a:cubicBezTo>
                    <a:pt x="4941" y="11963"/>
                    <a:pt x="5574" y="12976"/>
                    <a:pt x="6239" y="13641"/>
                  </a:cubicBezTo>
                  <a:lnTo>
                    <a:pt x="6113" y="14496"/>
                  </a:lnTo>
                  <a:lnTo>
                    <a:pt x="5194" y="14844"/>
                  </a:lnTo>
                  <a:cubicBezTo>
                    <a:pt x="5131" y="14749"/>
                    <a:pt x="5068" y="14623"/>
                    <a:pt x="4941" y="14591"/>
                  </a:cubicBezTo>
                  <a:cubicBezTo>
                    <a:pt x="4796" y="14494"/>
                    <a:pt x="4614" y="14453"/>
                    <a:pt x="4451" y="14453"/>
                  </a:cubicBezTo>
                  <a:cubicBezTo>
                    <a:pt x="4401" y="14453"/>
                    <a:pt x="4352" y="14457"/>
                    <a:pt x="4307" y="14464"/>
                  </a:cubicBezTo>
                  <a:lnTo>
                    <a:pt x="2914" y="14908"/>
                  </a:lnTo>
                  <a:cubicBezTo>
                    <a:pt x="2376" y="15066"/>
                    <a:pt x="1647" y="15509"/>
                    <a:pt x="1267" y="15985"/>
                  </a:cubicBezTo>
                  <a:cubicBezTo>
                    <a:pt x="824" y="16491"/>
                    <a:pt x="507" y="17093"/>
                    <a:pt x="380" y="17758"/>
                  </a:cubicBezTo>
                  <a:lnTo>
                    <a:pt x="32" y="19785"/>
                  </a:lnTo>
                  <a:cubicBezTo>
                    <a:pt x="0" y="19943"/>
                    <a:pt x="127" y="20101"/>
                    <a:pt x="285" y="20133"/>
                  </a:cubicBezTo>
                  <a:lnTo>
                    <a:pt x="317" y="20133"/>
                  </a:lnTo>
                  <a:cubicBezTo>
                    <a:pt x="476" y="20133"/>
                    <a:pt x="602" y="20006"/>
                    <a:pt x="602" y="19880"/>
                  </a:cubicBezTo>
                  <a:lnTo>
                    <a:pt x="951" y="17885"/>
                  </a:lnTo>
                  <a:cubicBezTo>
                    <a:pt x="1014" y="17315"/>
                    <a:pt x="1299" y="16808"/>
                    <a:pt x="1647" y="16365"/>
                  </a:cubicBezTo>
                  <a:cubicBezTo>
                    <a:pt x="2027" y="15985"/>
                    <a:pt x="2439" y="15668"/>
                    <a:pt x="3041" y="15446"/>
                  </a:cubicBezTo>
                  <a:lnTo>
                    <a:pt x="4434" y="15034"/>
                  </a:lnTo>
                  <a:cubicBezTo>
                    <a:pt x="4454" y="15015"/>
                    <a:pt x="4473" y="15007"/>
                    <a:pt x="4492" y="15007"/>
                  </a:cubicBezTo>
                  <a:cubicBezTo>
                    <a:pt x="4534" y="15007"/>
                    <a:pt x="4571" y="15044"/>
                    <a:pt x="4592" y="15066"/>
                  </a:cubicBezTo>
                  <a:cubicBezTo>
                    <a:pt x="4624" y="15066"/>
                    <a:pt x="4656" y="15098"/>
                    <a:pt x="4656" y="15193"/>
                  </a:cubicBezTo>
                  <a:cubicBezTo>
                    <a:pt x="4719" y="15731"/>
                    <a:pt x="4782" y="16333"/>
                    <a:pt x="4941" y="16966"/>
                  </a:cubicBezTo>
                  <a:cubicBezTo>
                    <a:pt x="4967" y="17096"/>
                    <a:pt x="5078" y="17205"/>
                    <a:pt x="5204" y="17205"/>
                  </a:cubicBezTo>
                  <a:cubicBezTo>
                    <a:pt x="5232" y="17205"/>
                    <a:pt x="5261" y="17199"/>
                    <a:pt x="5289" y="17188"/>
                  </a:cubicBezTo>
                  <a:cubicBezTo>
                    <a:pt x="5448" y="17156"/>
                    <a:pt x="5574" y="16998"/>
                    <a:pt x="5543" y="16840"/>
                  </a:cubicBezTo>
                  <a:cubicBezTo>
                    <a:pt x="5416" y="16333"/>
                    <a:pt x="5353" y="15826"/>
                    <a:pt x="5289" y="15383"/>
                  </a:cubicBezTo>
                  <a:lnTo>
                    <a:pt x="6049" y="15129"/>
                  </a:lnTo>
                  <a:cubicBezTo>
                    <a:pt x="6081" y="15509"/>
                    <a:pt x="6208" y="15858"/>
                    <a:pt x="6461" y="16143"/>
                  </a:cubicBezTo>
                  <a:cubicBezTo>
                    <a:pt x="6809" y="16555"/>
                    <a:pt x="7474" y="17093"/>
                    <a:pt x="8709" y="17093"/>
                  </a:cubicBezTo>
                  <a:cubicBezTo>
                    <a:pt x="9945" y="17093"/>
                    <a:pt x="10610" y="16555"/>
                    <a:pt x="10958" y="16143"/>
                  </a:cubicBezTo>
                  <a:cubicBezTo>
                    <a:pt x="11211" y="15858"/>
                    <a:pt x="11306" y="15509"/>
                    <a:pt x="11370" y="15129"/>
                  </a:cubicBezTo>
                  <a:lnTo>
                    <a:pt x="12098" y="15383"/>
                  </a:lnTo>
                  <a:cubicBezTo>
                    <a:pt x="12066" y="15889"/>
                    <a:pt x="12003" y="16618"/>
                    <a:pt x="11845" y="17346"/>
                  </a:cubicBezTo>
                  <a:lnTo>
                    <a:pt x="11465" y="18676"/>
                  </a:lnTo>
                  <a:cubicBezTo>
                    <a:pt x="11370" y="19025"/>
                    <a:pt x="11211" y="19373"/>
                    <a:pt x="11053" y="19690"/>
                  </a:cubicBezTo>
                  <a:cubicBezTo>
                    <a:pt x="10958" y="19848"/>
                    <a:pt x="10990" y="20006"/>
                    <a:pt x="11148" y="20101"/>
                  </a:cubicBezTo>
                  <a:cubicBezTo>
                    <a:pt x="11211" y="20133"/>
                    <a:pt x="11243" y="20133"/>
                    <a:pt x="11275" y="20133"/>
                  </a:cubicBezTo>
                  <a:cubicBezTo>
                    <a:pt x="11401" y="20133"/>
                    <a:pt x="11465" y="20101"/>
                    <a:pt x="11560" y="19975"/>
                  </a:cubicBezTo>
                  <a:cubicBezTo>
                    <a:pt x="11718" y="19658"/>
                    <a:pt x="11876" y="19246"/>
                    <a:pt x="12035" y="18866"/>
                  </a:cubicBezTo>
                  <a:lnTo>
                    <a:pt x="12383" y="17568"/>
                  </a:lnTo>
                  <a:cubicBezTo>
                    <a:pt x="12573" y="16650"/>
                    <a:pt x="12668" y="15826"/>
                    <a:pt x="12700" y="15256"/>
                  </a:cubicBezTo>
                  <a:cubicBezTo>
                    <a:pt x="12700" y="15193"/>
                    <a:pt x="12731" y="15129"/>
                    <a:pt x="12795" y="15129"/>
                  </a:cubicBezTo>
                  <a:cubicBezTo>
                    <a:pt x="12826" y="15129"/>
                    <a:pt x="12858" y="15098"/>
                    <a:pt x="12953" y="15098"/>
                  </a:cubicBezTo>
                  <a:lnTo>
                    <a:pt x="14315" y="15541"/>
                  </a:lnTo>
                  <a:cubicBezTo>
                    <a:pt x="15423" y="15858"/>
                    <a:pt x="16215" y="16776"/>
                    <a:pt x="16437" y="17916"/>
                  </a:cubicBezTo>
                  <a:lnTo>
                    <a:pt x="16785" y="19943"/>
                  </a:lnTo>
                  <a:cubicBezTo>
                    <a:pt x="16813" y="20081"/>
                    <a:pt x="16936" y="20171"/>
                    <a:pt x="17072" y="20171"/>
                  </a:cubicBezTo>
                  <a:cubicBezTo>
                    <a:pt x="17093" y="20171"/>
                    <a:pt x="17113" y="20169"/>
                    <a:pt x="17133" y="20165"/>
                  </a:cubicBezTo>
                  <a:cubicBezTo>
                    <a:pt x="17292" y="20133"/>
                    <a:pt x="17418" y="19975"/>
                    <a:pt x="17387" y="19816"/>
                  </a:cubicBezTo>
                  <a:lnTo>
                    <a:pt x="17007" y="17790"/>
                  </a:lnTo>
                  <a:cubicBezTo>
                    <a:pt x="16785" y="16460"/>
                    <a:pt x="15835" y="15351"/>
                    <a:pt x="14473" y="14939"/>
                  </a:cubicBezTo>
                  <a:lnTo>
                    <a:pt x="13111" y="14496"/>
                  </a:lnTo>
                  <a:cubicBezTo>
                    <a:pt x="13031" y="14476"/>
                    <a:pt x="12954" y="14465"/>
                    <a:pt x="12881" y="14465"/>
                  </a:cubicBezTo>
                  <a:cubicBezTo>
                    <a:pt x="12724" y="14465"/>
                    <a:pt x="12586" y="14515"/>
                    <a:pt x="12478" y="14623"/>
                  </a:cubicBezTo>
                  <a:lnTo>
                    <a:pt x="12225" y="14876"/>
                  </a:lnTo>
                  <a:lnTo>
                    <a:pt x="11306" y="14591"/>
                  </a:lnTo>
                  <a:lnTo>
                    <a:pt x="11243" y="13831"/>
                  </a:lnTo>
                  <a:cubicBezTo>
                    <a:pt x="11591" y="13641"/>
                    <a:pt x="11940" y="13388"/>
                    <a:pt x="12320" y="13134"/>
                  </a:cubicBezTo>
                  <a:cubicBezTo>
                    <a:pt x="12636" y="12849"/>
                    <a:pt x="12890" y="12596"/>
                    <a:pt x="13111" y="12374"/>
                  </a:cubicBezTo>
                  <a:cubicBezTo>
                    <a:pt x="13206" y="12406"/>
                    <a:pt x="13365" y="12406"/>
                    <a:pt x="13491" y="12406"/>
                  </a:cubicBezTo>
                  <a:cubicBezTo>
                    <a:pt x="13808" y="12406"/>
                    <a:pt x="14125" y="12343"/>
                    <a:pt x="14410" y="12184"/>
                  </a:cubicBezTo>
                  <a:cubicBezTo>
                    <a:pt x="14853" y="11931"/>
                    <a:pt x="15170" y="11551"/>
                    <a:pt x="15265" y="11076"/>
                  </a:cubicBezTo>
                  <a:cubicBezTo>
                    <a:pt x="15360" y="10822"/>
                    <a:pt x="15360" y="10601"/>
                    <a:pt x="15265" y="10347"/>
                  </a:cubicBezTo>
                  <a:lnTo>
                    <a:pt x="15265" y="10347"/>
                  </a:lnTo>
                  <a:cubicBezTo>
                    <a:pt x="15550" y="10474"/>
                    <a:pt x="15835" y="10537"/>
                    <a:pt x="16120" y="10632"/>
                  </a:cubicBezTo>
                  <a:cubicBezTo>
                    <a:pt x="16595" y="10759"/>
                    <a:pt x="16975" y="10822"/>
                    <a:pt x="17292" y="10822"/>
                  </a:cubicBezTo>
                  <a:cubicBezTo>
                    <a:pt x="17735" y="10822"/>
                    <a:pt x="18052" y="10696"/>
                    <a:pt x="18210" y="10474"/>
                  </a:cubicBezTo>
                  <a:cubicBezTo>
                    <a:pt x="18432" y="10126"/>
                    <a:pt x="18337" y="9651"/>
                    <a:pt x="17862" y="8954"/>
                  </a:cubicBezTo>
                  <a:cubicBezTo>
                    <a:pt x="17482" y="8447"/>
                    <a:pt x="16912" y="7846"/>
                    <a:pt x="16152" y="7181"/>
                  </a:cubicBezTo>
                  <a:cubicBezTo>
                    <a:pt x="17767" y="6896"/>
                    <a:pt x="18907" y="6547"/>
                    <a:pt x="19382" y="6072"/>
                  </a:cubicBezTo>
                  <a:cubicBezTo>
                    <a:pt x="19477" y="5850"/>
                    <a:pt x="19604" y="5692"/>
                    <a:pt x="19604" y="5502"/>
                  </a:cubicBezTo>
                  <a:cubicBezTo>
                    <a:pt x="19604" y="5059"/>
                    <a:pt x="19192" y="4647"/>
                    <a:pt x="18337" y="4330"/>
                  </a:cubicBezTo>
                  <a:cubicBezTo>
                    <a:pt x="17640" y="4109"/>
                    <a:pt x="16690" y="3855"/>
                    <a:pt x="15518" y="3697"/>
                  </a:cubicBezTo>
                  <a:cubicBezTo>
                    <a:pt x="15233" y="3190"/>
                    <a:pt x="14853" y="2684"/>
                    <a:pt x="14315" y="2272"/>
                  </a:cubicBezTo>
                  <a:cubicBezTo>
                    <a:pt x="14276" y="2246"/>
                    <a:pt x="14214" y="2230"/>
                    <a:pt x="14152" y="2230"/>
                  </a:cubicBezTo>
                  <a:cubicBezTo>
                    <a:pt x="14063" y="2230"/>
                    <a:pt x="13972" y="2261"/>
                    <a:pt x="13935" y="2335"/>
                  </a:cubicBezTo>
                  <a:cubicBezTo>
                    <a:pt x="13840" y="2430"/>
                    <a:pt x="13840" y="2652"/>
                    <a:pt x="13967" y="2715"/>
                  </a:cubicBezTo>
                  <a:cubicBezTo>
                    <a:pt x="15170" y="3634"/>
                    <a:pt x="15645" y="5217"/>
                    <a:pt x="15518" y="6547"/>
                  </a:cubicBezTo>
                  <a:cubicBezTo>
                    <a:pt x="14853" y="6642"/>
                    <a:pt x="14125" y="6706"/>
                    <a:pt x="13333" y="6801"/>
                  </a:cubicBezTo>
                  <a:cubicBezTo>
                    <a:pt x="12890" y="6389"/>
                    <a:pt x="12383" y="6230"/>
                    <a:pt x="11845" y="6040"/>
                  </a:cubicBezTo>
                  <a:cubicBezTo>
                    <a:pt x="10831" y="5724"/>
                    <a:pt x="9818" y="5375"/>
                    <a:pt x="8773" y="3634"/>
                  </a:cubicBezTo>
                  <a:lnTo>
                    <a:pt x="9058" y="2177"/>
                  </a:lnTo>
                  <a:cubicBezTo>
                    <a:pt x="9643" y="1859"/>
                    <a:pt x="10298" y="1701"/>
                    <a:pt x="10983" y="1701"/>
                  </a:cubicBezTo>
                  <a:cubicBezTo>
                    <a:pt x="11595" y="1701"/>
                    <a:pt x="12230" y="1828"/>
                    <a:pt x="12858" y="2082"/>
                  </a:cubicBezTo>
                  <a:cubicBezTo>
                    <a:pt x="12902" y="2108"/>
                    <a:pt x="12945" y="2120"/>
                    <a:pt x="12988" y="2120"/>
                  </a:cubicBezTo>
                  <a:cubicBezTo>
                    <a:pt x="13099" y="2120"/>
                    <a:pt x="13201" y="2038"/>
                    <a:pt x="13270" y="1924"/>
                  </a:cubicBezTo>
                  <a:cubicBezTo>
                    <a:pt x="13333" y="1765"/>
                    <a:pt x="13270" y="1607"/>
                    <a:pt x="13111" y="1543"/>
                  </a:cubicBezTo>
                  <a:cubicBezTo>
                    <a:pt x="12396" y="1254"/>
                    <a:pt x="11673" y="1111"/>
                    <a:pt x="10974" y="1111"/>
                  </a:cubicBezTo>
                  <a:cubicBezTo>
                    <a:pt x="10220" y="1111"/>
                    <a:pt x="9494" y="1278"/>
                    <a:pt x="8836" y="1607"/>
                  </a:cubicBezTo>
                  <a:cubicBezTo>
                    <a:pt x="8614" y="1448"/>
                    <a:pt x="8393" y="1322"/>
                    <a:pt x="8108" y="1258"/>
                  </a:cubicBezTo>
                  <a:cubicBezTo>
                    <a:pt x="7793" y="1162"/>
                    <a:pt x="7497" y="1120"/>
                    <a:pt x="7191" y="1120"/>
                  </a:cubicBezTo>
                  <a:cubicBezTo>
                    <a:pt x="7097" y="1120"/>
                    <a:pt x="7002" y="1124"/>
                    <a:pt x="6904" y="1132"/>
                  </a:cubicBezTo>
                  <a:cubicBezTo>
                    <a:pt x="5796" y="625"/>
                    <a:pt x="4751" y="213"/>
                    <a:pt x="4022" y="118"/>
                  </a:cubicBezTo>
                  <a:cubicBezTo>
                    <a:pt x="3695" y="39"/>
                    <a:pt x="3416" y="1"/>
                    <a:pt x="31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3" name="Google Shape;1083;p55"/>
          <p:cNvGrpSpPr/>
          <p:nvPr/>
        </p:nvGrpSpPr>
        <p:grpSpPr>
          <a:xfrm>
            <a:off x="415211" y="2696991"/>
            <a:ext cx="452378" cy="468018"/>
            <a:chOff x="1434400" y="1926825"/>
            <a:chExt cx="483000" cy="501950"/>
          </a:xfrm>
        </p:grpSpPr>
        <p:sp>
          <p:nvSpPr>
            <p:cNvPr id="1084" name="Google Shape;1084;p55"/>
            <p:cNvSpPr/>
            <p:nvPr/>
          </p:nvSpPr>
          <p:spPr>
            <a:xfrm>
              <a:off x="1478750" y="1926825"/>
              <a:ext cx="438650" cy="501950"/>
            </a:xfrm>
            <a:custGeom>
              <a:avLst/>
              <a:gdLst/>
              <a:ahLst/>
              <a:cxnLst/>
              <a:rect l="l" t="t" r="r" b="b"/>
              <a:pathLst>
                <a:path w="17546" h="20078" extrusionOk="0">
                  <a:moveTo>
                    <a:pt x="5235" y="1"/>
                  </a:moveTo>
                  <a:cubicBezTo>
                    <a:pt x="4673" y="1"/>
                    <a:pt x="4110" y="50"/>
                    <a:pt x="3547" y="158"/>
                  </a:cubicBezTo>
                  <a:cubicBezTo>
                    <a:pt x="3389" y="190"/>
                    <a:pt x="3262" y="348"/>
                    <a:pt x="3294" y="506"/>
                  </a:cubicBezTo>
                  <a:cubicBezTo>
                    <a:pt x="3322" y="648"/>
                    <a:pt x="3452" y="765"/>
                    <a:pt x="3593" y="765"/>
                  </a:cubicBezTo>
                  <a:cubicBezTo>
                    <a:pt x="3609" y="765"/>
                    <a:pt x="3626" y="763"/>
                    <a:pt x="3642" y="760"/>
                  </a:cubicBezTo>
                  <a:cubicBezTo>
                    <a:pt x="4162" y="652"/>
                    <a:pt x="4681" y="603"/>
                    <a:pt x="5211" y="603"/>
                  </a:cubicBezTo>
                  <a:cubicBezTo>
                    <a:pt x="5456" y="603"/>
                    <a:pt x="5704" y="613"/>
                    <a:pt x="5954" y="633"/>
                  </a:cubicBezTo>
                  <a:lnTo>
                    <a:pt x="10388" y="1140"/>
                  </a:lnTo>
                  <a:lnTo>
                    <a:pt x="8994" y="1552"/>
                  </a:lnTo>
                  <a:cubicBezTo>
                    <a:pt x="7411" y="2027"/>
                    <a:pt x="5986" y="3008"/>
                    <a:pt x="5067" y="4402"/>
                  </a:cubicBezTo>
                  <a:cubicBezTo>
                    <a:pt x="4687" y="5003"/>
                    <a:pt x="4339" y="5668"/>
                    <a:pt x="4117" y="6429"/>
                  </a:cubicBezTo>
                  <a:cubicBezTo>
                    <a:pt x="4054" y="6682"/>
                    <a:pt x="3611" y="7727"/>
                    <a:pt x="3484" y="8044"/>
                  </a:cubicBezTo>
                  <a:lnTo>
                    <a:pt x="1331" y="4908"/>
                  </a:lnTo>
                  <a:cubicBezTo>
                    <a:pt x="1204" y="4750"/>
                    <a:pt x="1172" y="4528"/>
                    <a:pt x="1109" y="4243"/>
                  </a:cubicBezTo>
                  <a:cubicBezTo>
                    <a:pt x="1014" y="3103"/>
                    <a:pt x="1552" y="1932"/>
                    <a:pt x="2502" y="1266"/>
                  </a:cubicBezTo>
                  <a:cubicBezTo>
                    <a:pt x="2629" y="1203"/>
                    <a:pt x="2661" y="981"/>
                    <a:pt x="2597" y="886"/>
                  </a:cubicBezTo>
                  <a:cubicBezTo>
                    <a:pt x="2534" y="802"/>
                    <a:pt x="2428" y="760"/>
                    <a:pt x="2328" y="760"/>
                  </a:cubicBezTo>
                  <a:cubicBezTo>
                    <a:pt x="2277" y="760"/>
                    <a:pt x="2228" y="770"/>
                    <a:pt x="2186" y="791"/>
                  </a:cubicBezTo>
                  <a:cubicBezTo>
                    <a:pt x="1046" y="1583"/>
                    <a:pt x="412" y="2945"/>
                    <a:pt x="539" y="4275"/>
                  </a:cubicBezTo>
                  <a:cubicBezTo>
                    <a:pt x="570" y="4560"/>
                    <a:pt x="602" y="4750"/>
                    <a:pt x="697" y="4940"/>
                  </a:cubicBezTo>
                  <a:lnTo>
                    <a:pt x="254" y="9152"/>
                  </a:lnTo>
                  <a:cubicBezTo>
                    <a:pt x="0" y="11179"/>
                    <a:pt x="159" y="13174"/>
                    <a:pt x="634" y="15169"/>
                  </a:cubicBezTo>
                  <a:lnTo>
                    <a:pt x="1521" y="18716"/>
                  </a:lnTo>
                  <a:cubicBezTo>
                    <a:pt x="1711" y="19508"/>
                    <a:pt x="2439" y="20078"/>
                    <a:pt x="3262" y="20078"/>
                  </a:cubicBezTo>
                  <a:lnTo>
                    <a:pt x="4656" y="20078"/>
                  </a:lnTo>
                  <a:cubicBezTo>
                    <a:pt x="5226" y="20078"/>
                    <a:pt x="5764" y="19729"/>
                    <a:pt x="5986" y="19191"/>
                  </a:cubicBezTo>
                  <a:lnTo>
                    <a:pt x="6809" y="17386"/>
                  </a:lnTo>
                  <a:cubicBezTo>
                    <a:pt x="6936" y="17133"/>
                    <a:pt x="7031" y="16911"/>
                    <a:pt x="7126" y="16626"/>
                  </a:cubicBezTo>
                  <a:cubicBezTo>
                    <a:pt x="7189" y="16468"/>
                    <a:pt x="7126" y="16309"/>
                    <a:pt x="6968" y="16246"/>
                  </a:cubicBezTo>
                  <a:cubicBezTo>
                    <a:pt x="6927" y="16230"/>
                    <a:pt x="6886" y="16222"/>
                    <a:pt x="6847" y="16222"/>
                  </a:cubicBezTo>
                  <a:cubicBezTo>
                    <a:pt x="6734" y="16222"/>
                    <a:pt x="6635" y="16287"/>
                    <a:pt x="6588" y="16404"/>
                  </a:cubicBezTo>
                  <a:cubicBezTo>
                    <a:pt x="6493" y="16626"/>
                    <a:pt x="6398" y="16879"/>
                    <a:pt x="6303" y="17101"/>
                  </a:cubicBezTo>
                  <a:lnTo>
                    <a:pt x="5479" y="18938"/>
                  </a:lnTo>
                  <a:cubicBezTo>
                    <a:pt x="5321" y="19254"/>
                    <a:pt x="5004" y="19444"/>
                    <a:pt x="4687" y="19444"/>
                  </a:cubicBezTo>
                  <a:lnTo>
                    <a:pt x="3611" y="19444"/>
                  </a:lnTo>
                  <a:lnTo>
                    <a:pt x="3199" y="14852"/>
                  </a:lnTo>
                  <a:cubicBezTo>
                    <a:pt x="3104" y="13966"/>
                    <a:pt x="3104" y="13111"/>
                    <a:pt x="3199" y="12224"/>
                  </a:cubicBezTo>
                  <a:cubicBezTo>
                    <a:pt x="3199" y="12066"/>
                    <a:pt x="3072" y="11907"/>
                    <a:pt x="2914" y="11907"/>
                  </a:cubicBezTo>
                  <a:cubicBezTo>
                    <a:pt x="2756" y="11907"/>
                    <a:pt x="2597" y="12034"/>
                    <a:pt x="2597" y="12192"/>
                  </a:cubicBezTo>
                  <a:cubicBezTo>
                    <a:pt x="2502" y="13111"/>
                    <a:pt x="2502" y="14029"/>
                    <a:pt x="2597" y="14916"/>
                  </a:cubicBezTo>
                  <a:lnTo>
                    <a:pt x="3041" y="19444"/>
                  </a:lnTo>
                  <a:cubicBezTo>
                    <a:pt x="2597" y="19349"/>
                    <a:pt x="2249" y="19001"/>
                    <a:pt x="2122" y="18558"/>
                  </a:cubicBezTo>
                  <a:lnTo>
                    <a:pt x="1236" y="15011"/>
                  </a:lnTo>
                  <a:cubicBezTo>
                    <a:pt x="760" y="13111"/>
                    <a:pt x="665" y="11116"/>
                    <a:pt x="855" y="9184"/>
                  </a:cubicBezTo>
                  <a:lnTo>
                    <a:pt x="1204" y="5732"/>
                  </a:lnTo>
                  <a:lnTo>
                    <a:pt x="3262" y="8709"/>
                  </a:lnTo>
                  <a:cubicBezTo>
                    <a:pt x="3041" y="9437"/>
                    <a:pt x="2819" y="10134"/>
                    <a:pt x="2692" y="10862"/>
                  </a:cubicBezTo>
                  <a:cubicBezTo>
                    <a:pt x="2661" y="11020"/>
                    <a:pt x="2787" y="11179"/>
                    <a:pt x="2946" y="11211"/>
                  </a:cubicBezTo>
                  <a:lnTo>
                    <a:pt x="2977" y="11211"/>
                  </a:lnTo>
                  <a:cubicBezTo>
                    <a:pt x="3136" y="11211"/>
                    <a:pt x="3262" y="11084"/>
                    <a:pt x="3262" y="10957"/>
                  </a:cubicBezTo>
                  <a:cubicBezTo>
                    <a:pt x="3389" y="10229"/>
                    <a:pt x="3579" y="9500"/>
                    <a:pt x="3801" y="8804"/>
                  </a:cubicBezTo>
                  <a:cubicBezTo>
                    <a:pt x="3959" y="8392"/>
                    <a:pt x="4529" y="7062"/>
                    <a:pt x="4656" y="6619"/>
                  </a:cubicBezTo>
                  <a:cubicBezTo>
                    <a:pt x="4719" y="6365"/>
                    <a:pt x="4814" y="6143"/>
                    <a:pt x="4877" y="5953"/>
                  </a:cubicBezTo>
                  <a:cubicBezTo>
                    <a:pt x="5353" y="6840"/>
                    <a:pt x="6113" y="7600"/>
                    <a:pt x="7063" y="8107"/>
                  </a:cubicBezTo>
                  <a:lnTo>
                    <a:pt x="7253" y="11369"/>
                  </a:lnTo>
                  <a:cubicBezTo>
                    <a:pt x="7348" y="12667"/>
                    <a:pt x="7221" y="13934"/>
                    <a:pt x="6904" y="15201"/>
                  </a:cubicBezTo>
                  <a:cubicBezTo>
                    <a:pt x="6873" y="15359"/>
                    <a:pt x="6936" y="15517"/>
                    <a:pt x="7094" y="15549"/>
                  </a:cubicBezTo>
                  <a:lnTo>
                    <a:pt x="7189" y="15549"/>
                  </a:lnTo>
                  <a:cubicBezTo>
                    <a:pt x="7284" y="15549"/>
                    <a:pt x="7411" y="15486"/>
                    <a:pt x="7443" y="15327"/>
                  </a:cubicBezTo>
                  <a:cubicBezTo>
                    <a:pt x="7823" y="14029"/>
                    <a:pt x="7918" y="12636"/>
                    <a:pt x="7854" y="11274"/>
                  </a:cubicBezTo>
                  <a:lnTo>
                    <a:pt x="7696" y="8645"/>
                  </a:lnTo>
                  <a:lnTo>
                    <a:pt x="7696" y="8645"/>
                  </a:lnTo>
                  <a:cubicBezTo>
                    <a:pt x="7823" y="8804"/>
                    <a:pt x="7886" y="8994"/>
                    <a:pt x="7918" y="9184"/>
                  </a:cubicBezTo>
                  <a:cubicBezTo>
                    <a:pt x="8456" y="11211"/>
                    <a:pt x="10293" y="12636"/>
                    <a:pt x="12415" y="12636"/>
                  </a:cubicBezTo>
                  <a:cubicBezTo>
                    <a:pt x="15202" y="12636"/>
                    <a:pt x="17513" y="10324"/>
                    <a:pt x="17513" y="7537"/>
                  </a:cubicBezTo>
                  <a:lnTo>
                    <a:pt x="17513" y="6429"/>
                  </a:lnTo>
                  <a:cubicBezTo>
                    <a:pt x="17545" y="5732"/>
                    <a:pt x="17513" y="5225"/>
                    <a:pt x="17355" y="4750"/>
                  </a:cubicBezTo>
                  <a:cubicBezTo>
                    <a:pt x="17329" y="4618"/>
                    <a:pt x="17214" y="4552"/>
                    <a:pt x="17085" y="4552"/>
                  </a:cubicBezTo>
                  <a:cubicBezTo>
                    <a:pt x="17060" y="4552"/>
                    <a:pt x="17033" y="4555"/>
                    <a:pt x="17007" y="4560"/>
                  </a:cubicBezTo>
                  <a:cubicBezTo>
                    <a:pt x="16848" y="4592"/>
                    <a:pt x="16753" y="4750"/>
                    <a:pt x="16817" y="4908"/>
                  </a:cubicBezTo>
                  <a:cubicBezTo>
                    <a:pt x="16912" y="5352"/>
                    <a:pt x="17007" y="5795"/>
                    <a:pt x="17007" y="6270"/>
                  </a:cubicBezTo>
                  <a:lnTo>
                    <a:pt x="17007" y="7379"/>
                  </a:lnTo>
                  <a:cubicBezTo>
                    <a:pt x="17007" y="9849"/>
                    <a:pt x="14980" y="11907"/>
                    <a:pt x="12446" y="11907"/>
                  </a:cubicBezTo>
                  <a:cubicBezTo>
                    <a:pt x="10610" y="11907"/>
                    <a:pt x="9026" y="10704"/>
                    <a:pt x="8551" y="8899"/>
                  </a:cubicBezTo>
                  <a:cubicBezTo>
                    <a:pt x="8393" y="8265"/>
                    <a:pt x="7981" y="7759"/>
                    <a:pt x="7411" y="7474"/>
                  </a:cubicBezTo>
                  <a:cubicBezTo>
                    <a:pt x="6461" y="6967"/>
                    <a:pt x="5701" y="6143"/>
                    <a:pt x="5289" y="5162"/>
                  </a:cubicBezTo>
                  <a:cubicBezTo>
                    <a:pt x="5353" y="5003"/>
                    <a:pt x="5479" y="4845"/>
                    <a:pt x="5606" y="4687"/>
                  </a:cubicBezTo>
                  <a:cubicBezTo>
                    <a:pt x="6461" y="3420"/>
                    <a:pt x="7728" y="2502"/>
                    <a:pt x="9184" y="2058"/>
                  </a:cubicBezTo>
                  <a:lnTo>
                    <a:pt x="11940" y="1266"/>
                  </a:lnTo>
                  <a:cubicBezTo>
                    <a:pt x="13713" y="1266"/>
                    <a:pt x="15423" y="2248"/>
                    <a:pt x="16278" y="3800"/>
                  </a:cubicBezTo>
                  <a:cubicBezTo>
                    <a:pt x="16348" y="3893"/>
                    <a:pt x="16417" y="3952"/>
                    <a:pt x="16537" y="3952"/>
                  </a:cubicBezTo>
                  <a:cubicBezTo>
                    <a:pt x="16580" y="3952"/>
                    <a:pt x="16631" y="3944"/>
                    <a:pt x="16690" y="3927"/>
                  </a:cubicBezTo>
                  <a:cubicBezTo>
                    <a:pt x="16848" y="3832"/>
                    <a:pt x="16880" y="3642"/>
                    <a:pt x="16817" y="3515"/>
                  </a:cubicBezTo>
                  <a:cubicBezTo>
                    <a:pt x="15803" y="1773"/>
                    <a:pt x="13903" y="728"/>
                    <a:pt x="11876" y="728"/>
                  </a:cubicBezTo>
                  <a:lnTo>
                    <a:pt x="6018" y="31"/>
                  </a:lnTo>
                  <a:cubicBezTo>
                    <a:pt x="5757" y="11"/>
                    <a:pt x="5496" y="1"/>
                    <a:pt x="52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55"/>
            <p:cNvSpPr/>
            <p:nvPr/>
          </p:nvSpPr>
          <p:spPr>
            <a:xfrm>
              <a:off x="1644225" y="2249025"/>
              <a:ext cx="80775" cy="174225"/>
            </a:xfrm>
            <a:custGeom>
              <a:avLst/>
              <a:gdLst/>
              <a:ahLst/>
              <a:cxnLst/>
              <a:rect l="l" t="t" r="r" b="b"/>
              <a:pathLst>
                <a:path w="3231" h="6969" extrusionOk="0">
                  <a:moveTo>
                    <a:pt x="2316" y="1"/>
                  </a:moveTo>
                  <a:cubicBezTo>
                    <a:pt x="2241" y="1"/>
                    <a:pt x="2170" y="33"/>
                    <a:pt x="2122" y="96"/>
                  </a:cubicBezTo>
                  <a:cubicBezTo>
                    <a:pt x="1995" y="223"/>
                    <a:pt x="1995" y="413"/>
                    <a:pt x="2122" y="508"/>
                  </a:cubicBezTo>
                  <a:lnTo>
                    <a:pt x="2534" y="919"/>
                  </a:lnTo>
                  <a:cubicBezTo>
                    <a:pt x="2375" y="1046"/>
                    <a:pt x="2217" y="1173"/>
                    <a:pt x="2059" y="1331"/>
                  </a:cubicBezTo>
                  <a:cubicBezTo>
                    <a:pt x="1995" y="1394"/>
                    <a:pt x="1964" y="1489"/>
                    <a:pt x="1900" y="1553"/>
                  </a:cubicBezTo>
                  <a:cubicBezTo>
                    <a:pt x="1900" y="1679"/>
                    <a:pt x="1900" y="1774"/>
                    <a:pt x="1995" y="1838"/>
                  </a:cubicBezTo>
                  <a:lnTo>
                    <a:pt x="2344" y="2313"/>
                  </a:lnTo>
                  <a:cubicBezTo>
                    <a:pt x="2185" y="2439"/>
                    <a:pt x="1995" y="2534"/>
                    <a:pt x="1837" y="2629"/>
                  </a:cubicBezTo>
                  <a:cubicBezTo>
                    <a:pt x="1742" y="2661"/>
                    <a:pt x="1679" y="2756"/>
                    <a:pt x="1679" y="2851"/>
                  </a:cubicBezTo>
                  <a:cubicBezTo>
                    <a:pt x="1615" y="2946"/>
                    <a:pt x="1679" y="3073"/>
                    <a:pt x="1710" y="3136"/>
                  </a:cubicBezTo>
                  <a:cubicBezTo>
                    <a:pt x="1837" y="3295"/>
                    <a:pt x="1932" y="3485"/>
                    <a:pt x="2027" y="3643"/>
                  </a:cubicBezTo>
                  <a:cubicBezTo>
                    <a:pt x="1837" y="3738"/>
                    <a:pt x="1679" y="3865"/>
                    <a:pt x="1457" y="3928"/>
                  </a:cubicBezTo>
                  <a:cubicBezTo>
                    <a:pt x="1394" y="3960"/>
                    <a:pt x="1299" y="4055"/>
                    <a:pt x="1267" y="4118"/>
                  </a:cubicBezTo>
                  <a:cubicBezTo>
                    <a:pt x="1235" y="4213"/>
                    <a:pt x="1235" y="4340"/>
                    <a:pt x="1299" y="4403"/>
                  </a:cubicBezTo>
                  <a:cubicBezTo>
                    <a:pt x="1394" y="4593"/>
                    <a:pt x="1520" y="4751"/>
                    <a:pt x="1584" y="4973"/>
                  </a:cubicBezTo>
                  <a:cubicBezTo>
                    <a:pt x="1394" y="5036"/>
                    <a:pt x="1204" y="5131"/>
                    <a:pt x="982" y="5163"/>
                  </a:cubicBezTo>
                  <a:cubicBezTo>
                    <a:pt x="919" y="5195"/>
                    <a:pt x="824" y="5290"/>
                    <a:pt x="760" y="5353"/>
                  </a:cubicBezTo>
                  <a:cubicBezTo>
                    <a:pt x="729" y="5448"/>
                    <a:pt x="729" y="5543"/>
                    <a:pt x="760" y="5638"/>
                  </a:cubicBezTo>
                  <a:cubicBezTo>
                    <a:pt x="824" y="5828"/>
                    <a:pt x="919" y="6018"/>
                    <a:pt x="950" y="6240"/>
                  </a:cubicBezTo>
                  <a:cubicBezTo>
                    <a:pt x="729" y="6303"/>
                    <a:pt x="507" y="6335"/>
                    <a:pt x="285" y="6398"/>
                  </a:cubicBezTo>
                  <a:cubicBezTo>
                    <a:pt x="127" y="6430"/>
                    <a:pt x="0" y="6588"/>
                    <a:pt x="32" y="6746"/>
                  </a:cubicBezTo>
                  <a:cubicBezTo>
                    <a:pt x="95" y="6873"/>
                    <a:pt x="222" y="6968"/>
                    <a:pt x="317" y="6968"/>
                  </a:cubicBezTo>
                  <a:lnTo>
                    <a:pt x="412" y="6968"/>
                  </a:lnTo>
                  <a:cubicBezTo>
                    <a:pt x="729" y="6905"/>
                    <a:pt x="1045" y="6810"/>
                    <a:pt x="1299" y="6746"/>
                  </a:cubicBezTo>
                  <a:cubicBezTo>
                    <a:pt x="1394" y="6715"/>
                    <a:pt x="1457" y="6651"/>
                    <a:pt x="1552" y="6556"/>
                  </a:cubicBezTo>
                  <a:cubicBezTo>
                    <a:pt x="1584" y="6461"/>
                    <a:pt x="1584" y="6335"/>
                    <a:pt x="1584" y="6271"/>
                  </a:cubicBezTo>
                  <a:cubicBezTo>
                    <a:pt x="1520" y="6081"/>
                    <a:pt x="1457" y="5860"/>
                    <a:pt x="1394" y="5638"/>
                  </a:cubicBezTo>
                  <a:lnTo>
                    <a:pt x="1995" y="5385"/>
                  </a:lnTo>
                  <a:cubicBezTo>
                    <a:pt x="2059" y="5353"/>
                    <a:pt x="2154" y="5290"/>
                    <a:pt x="2185" y="5195"/>
                  </a:cubicBezTo>
                  <a:cubicBezTo>
                    <a:pt x="2217" y="5131"/>
                    <a:pt x="2217" y="5005"/>
                    <a:pt x="2185" y="4941"/>
                  </a:cubicBezTo>
                  <a:cubicBezTo>
                    <a:pt x="2090" y="4720"/>
                    <a:pt x="2027" y="4530"/>
                    <a:pt x="1900" y="4340"/>
                  </a:cubicBezTo>
                  <a:cubicBezTo>
                    <a:pt x="2090" y="4245"/>
                    <a:pt x="2312" y="4150"/>
                    <a:pt x="2502" y="4055"/>
                  </a:cubicBezTo>
                  <a:cubicBezTo>
                    <a:pt x="2565" y="4023"/>
                    <a:pt x="2660" y="3928"/>
                    <a:pt x="2692" y="3833"/>
                  </a:cubicBezTo>
                  <a:cubicBezTo>
                    <a:pt x="2724" y="3738"/>
                    <a:pt x="2692" y="3611"/>
                    <a:pt x="2660" y="3548"/>
                  </a:cubicBezTo>
                  <a:cubicBezTo>
                    <a:pt x="2534" y="3358"/>
                    <a:pt x="2407" y="3200"/>
                    <a:pt x="2344" y="2978"/>
                  </a:cubicBezTo>
                  <a:cubicBezTo>
                    <a:pt x="2534" y="2883"/>
                    <a:pt x="2692" y="2756"/>
                    <a:pt x="2882" y="2629"/>
                  </a:cubicBezTo>
                  <a:cubicBezTo>
                    <a:pt x="2977" y="2598"/>
                    <a:pt x="3040" y="2471"/>
                    <a:pt x="3040" y="2408"/>
                  </a:cubicBezTo>
                  <a:cubicBezTo>
                    <a:pt x="3040" y="2313"/>
                    <a:pt x="3040" y="2186"/>
                    <a:pt x="2977" y="2123"/>
                  </a:cubicBezTo>
                  <a:cubicBezTo>
                    <a:pt x="2850" y="1964"/>
                    <a:pt x="2755" y="1774"/>
                    <a:pt x="2597" y="1616"/>
                  </a:cubicBezTo>
                  <a:cubicBezTo>
                    <a:pt x="2755" y="1489"/>
                    <a:pt x="2945" y="1331"/>
                    <a:pt x="3104" y="1204"/>
                  </a:cubicBezTo>
                  <a:cubicBezTo>
                    <a:pt x="3167" y="1141"/>
                    <a:pt x="3231" y="1046"/>
                    <a:pt x="3231" y="983"/>
                  </a:cubicBezTo>
                  <a:cubicBezTo>
                    <a:pt x="3231" y="856"/>
                    <a:pt x="3167" y="761"/>
                    <a:pt x="3136" y="698"/>
                  </a:cubicBezTo>
                  <a:lnTo>
                    <a:pt x="2534" y="96"/>
                  </a:lnTo>
                  <a:cubicBezTo>
                    <a:pt x="2470" y="33"/>
                    <a:pt x="2391" y="1"/>
                    <a:pt x="2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55"/>
            <p:cNvSpPr/>
            <p:nvPr/>
          </p:nvSpPr>
          <p:spPr>
            <a:xfrm>
              <a:off x="1434400" y="2212975"/>
              <a:ext cx="76825" cy="215025"/>
            </a:xfrm>
            <a:custGeom>
              <a:avLst/>
              <a:gdLst/>
              <a:ahLst/>
              <a:cxnLst/>
              <a:rect l="l" t="t" r="r" b="b"/>
              <a:pathLst>
                <a:path w="3073" h="8601" extrusionOk="0">
                  <a:moveTo>
                    <a:pt x="1107" y="1"/>
                  </a:moveTo>
                  <a:cubicBezTo>
                    <a:pt x="1043" y="1"/>
                    <a:pt x="975" y="26"/>
                    <a:pt x="919" y="81"/>
                  </a:cubicBezTo>
                  <a:cubicBezTo>
                    <a:pt x="666" y="271"/>
                    <a:pt x="413" y="461"/>
                    <a:pt x="159" y="683"/>
                  </a:cubicBezTo>
                  <a:cubicBezTo>
                    <a:pt x="96" y="746"/>
                    <a:pt x="33" y="841"/>
                    <a:pt x="33" y="936"/>
                  </a:cubicBezTo>
                  <a:cubicBezTo>
                    <a:pt x="33" y="1063"/>
                    <a:pt x="96" y="1158"/>
                    <a:pt x="128" y="1221"/>
                  </a:cubicBezTo>
                  <a:cubicBezTo>
                    <a:pt x="286" y="1380"/>
                    <a:pt x="444" y="1538"/>
                    <a:pt x="571" y="1696"/>
                  </a:cubicBezTo>
                  <a:cubicBezTo>
                    <a:pt x="413" y="1855"/>
                    <a:pt x="254" y="2013"/>
                    <a:pt x="128" y="2171"/>
                  </a:cubicBezTo>
                  <a:cubicBezTo>
                    <a:pt x="33" y="2266"/>
                    <a:pt x="1" y="2330"/>
                    <a:pt x="33" y="2456"/>
                  </a:cubicBezTo>
                  <a:cubicBezTo>
                    <a:pt x="33" y="2583"/>
                    <a:pt x="96" y="2646"/>
                    <a:pt x="159" y="2741"/>
                  </a:cubicBezTo>
                  <a:cubicBezTo>
                    <a:pt x="318" y="2900"/>
                    <a:pt x="476" y="2995"/>
                    <a:pt x="666" y="3153"/>
                  </a:cubicBezTo>
                  <a:cubicBezTo>
                    <a:pt x="571" y="3311"/>
                    <a:pt x="413" y="3533"/>
                    <a:pt x="286" y="3691"/>
                  </a:cubicBezTo>
                  <a:cubicBezTo>
                    <a:pt x="191" y="3755"/>
                    <a:pt x="191" y="3881"/>
                    <a:pt x="191" y="3945"/>
                  </a:cubicBezTo>
                  <a:cubicBezTo>
                    <a:pt x="191" y="4040"/>
                    <a:pt x="286" y="4166"/>
                    <a:pt x="349" y="4198"/>
                  </a:cubicBezTo>
                  <a:cubicBezTo>
                    <a:pt x="508" y="4325"/>
                    <a:pt x="729" y="4420"/>
                    <a:pt x="919" y="4547"/>
                  </a:cubicBezTo>
                  <a:cubicBezTo>
                    <a:pt x="793" y="4737"/>
                    <a:pt x="666" y="4895"/>
                    <a:pt x="571" y="5117"/>
                  </a:cubicBezTo>
                  <a:cubicBezTo>
                    <a:pt x="508" y="5180"/>
                    <a:pt x="476" y="5307"/>
                    <a:pt x="508" y="5370"/>
                  </a:cubicBezTo>
                  <a:cubicBezTo>
                    <a:pt x="571" y="5465"/>
                    <a:pt x="603" y="5592"/>
                    <a:pt x="666" y="5623"/>
                  </a:cubicBezTo>
                  <a:cubicBezTo>
                    <a:pt x="888" y="5750"/>
                    <a:pt x="1078" y="5813"/>
                    <a:pt x="1236" y="5940"/>
                  </a:cubicBezTo>
                  <a:cubicBezTo>
                    <a:pt x="1141" y="6130"/>
                    <a:pt x="1046" y="6320"/>
                    <a:pt x="951" y="6542"/>
                  </a:cubicBezTo>
                  <a:cubicBezTo>
                    <a:pt x="919" y="6605"/>
                    <a:pt x="919" y="6732"/>
                    <a:pt x="951" y="6795"/>
                  </a:cubicBezTo>
                  <a:cubicBezTo>
                    <a:pt x="983" y="6890"/>
                    <a:pt x="1078" y="6953"/>
                    <a:pt x="1141" y="7017"/>
                  </a:cubicBezTo>
                  <a:lnTo>
                    <a:pt x="1743" y="7238"/>
                  </a:lnTo>
                  <a:lnTo>
                    <a:pt x="1521" y="7840"/>
                  </a:lnTo>
                  <a:cubicBezTo>
                    <a:pt x="1458" y="7903"/>
                    <a:pt x="1458" y="8030"/>
                    <a:pt x="1553" y="8125"/>
                  </a:cubicBezTo>
                  <a:cubicBezTo>
                    <a:pt x="1584" y="8188"/>
                    <a:pt x="1679" y="8283"/>
                    <a:pt x="1774" y="8315"/>
                  </a:cubicBezTo>
                  <a:cubicBezTo>
                    <a:pt x="2091" y="8378"/>
                    <a:pt x="2408" y="8505"/>
                    <a:pt x="2693" y="8600"/>
                  </a:cubicBezTo>
                  <a:lnTo>
                    <a:pt x="2788" y="8600"/>
                  </a:lnTo>
                  <a:cubicBezTo>
                    <a:pt x="2883" y="8600"/>
                    <a:pt x="3010" y="8505"/>
                    <a:pt x="3041" y="8347"/>
                  </a:cubicBezTo>
                  <a:cubicBezTo>
                    <a:pt x="3073" y="8157"/>
                    <a:pt x="2978" y="7998"/>
                    <a:pt x="2820" y="7967"/>
                  </a:cubicBezTo>
                  <a:cubicBezTo>
                    <a:pt x="2598" y="7903"/>
                    <a:pt x="2376" y="7840"/>
                    <a:pt x="2154" y="7745"/>
                  </a:cubicBezTo>
                  <a:lnTo>
                    <a:pt x="2376" y="7175"/>
                  </a:lnTo>
                  <a:cubicBezTo>
                    <a:pt x="2408" y="7080"/>
                    <a:pt x="2408" y="6953"/>
                    <a:pt x="2376" y="6890"/>
                  </a:cubicBezTo>
                  <a:cubicBezTo>
                    <a:pt x="2344" y="6795"/>
                    <a:pt x="2281" y="6732"/>
                    <a:pt x="2186" y="6700"/>
                  </a:cubicBezTo>
                  <a:cubicBezTo>
                    <a:pt x="1996" y="6605"/>
                    <a:pt x="1806" y="6542"/>
                    <a:pt x="1616" y="6447"/>
                  </a:cubicBezTo>
                  <a:cubicBezTo>
                    <a:pt x="1711" y="6257"/>
                    <a:pt x="1838" y="6098"/>
                    <a:pt x="1901" y="5908"/>
                  </a:cubicBezTo>
                  <a:cubicBezTo>
                    <a:pt x="1933" y="5813"/>
                    <a:pt x="1933" y="5687"/>
                    <a:pt x="1933" y="5623"/>
                  </a:cubicBezTo>
                  <a:cubicBezTo>
                    <a:pt x="1901" y="5528"/>
                    <a:pt x="1838" y="5465"/>
                    <a:pt x="1743" y="5370"/>
                  </a:cubicBezTo>
                  <a:cubicBezTo>
                    <a:pt x="1553" y="5307"/>
                    <a:pt x="1394" y="5180"/>
                    <a:pt x="1204" y="5117"/>
                  </a:cubicBezTo>
                  <a:cubicBezTo>
                    <a:pt x="1299" y="4958"/>
                    <a:pt x="1426" y="4737"/>
                    <a:pt x="1521" y="4578"/>
                  </a:cubicBezTo>
                  <a:cubicBezTo>
                    <a:pt x="1553" y="4515"/>
                    <a:pt x="1584" y="4388"/>
                    <a:pt x="1553" y="4325"/>
                  </a:cubicBezTo>
                  <a:cubicBezTo>
                    <a:pt x="1521" y="4198"/>
                    <a:pt x="1458" y="4103"/>
                    <a:pt x="1394" y="4071"/>
                  </a:cubicBezTo>
                  <a:cubicBezTo>
                    <a:pt x="1236" y="3945"/>
                    <a:pt x="1046" y="3881"/>
                    <a:pt x="888" y="3755"/>
                  </a:cubicBezTo>
                  <a:cubicBezTo>
                    <a:pt x="983" y="3596"/>
                    <a:pt x="1109" y="3438"/>
                    <a:pt x="1268" y="3280"/>
                  </a:cubicBezTo>
                  <a:cubicBezTo>
                    <a:pt x="1363" y="3216"/>
                    <a:pt x="1363" y="3090"/>
                    <a:pt x="1363" y="2995"/>
                  </a:cubicBezTo>
                  <a:cubicBezTo>
                    <a:pt x="1363" y="2931"/>
                    <a:pt x="1268" y="2805"/>
                    <a:pt x="1204" y="2773"/>
                  </a:cubicBezTo>
                  <a:cubicBezTo>
                    <a:pt x="1046" y="2646"/>
                    <a:pt x="888" y="2520"/>
                    <a:pt x="729" y="2361"/>
                  </a:cubicBezTo>
                  <a:lnTo>
                    <a:pt x="1141" y="1950"/>
                  </a:lnTo>
                  <a:cubicBezTo>
                    <a:pt x="1236" y="1855"/>
                    <a:pt x="1268" y="1791"/>
                    <a:pt x="1268" y="1665"/>
                  </a:cubicBezTo>
                  <a:cubicBezTo>
                    <a:pt x="1268" y="1538"/>
                    <a:pt x="1236" y="1475"/>
                    <a:pt x="1141" y="1380"/>
                  </a:cubicBezTo>
                  <a:lnTo>
                    <a:pt x="729" y="936"/>
                  </a:lnTo>
                  <a:cubicBezTo>
                    <a:pt x="888" y="778"/>
                    <a:pt x="1078" y="620"/>
                    <a:pt x="1268" y="525"/>
                  </a:cubicBezTo>
                  <a:cubicBezTo>
                    <a:pt x="1394" y="430"/>
                    <a:pt x="1426" y="240"/>
                    <a:pt x="1299" y="113"/>
                  </a:cubicBezTo>
                  <a:cubicBezTo>
                    <a:pt x="1264" y="42"/>
                    <a:pt x="1188" y="1"/>
                    <a:pt x="11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7" name="Google Shape;1087;p55"/>
          <p:cNvGrpSpPr/>
          <p:nvPr/>
        </p:nvGrpSpPr>
        <p:grpSpPr>
          <a:xfrm>
            <a:off x="409072" y="1101028"/>
            <a:ext cx="464678" cy="467983"/>
            <a:chOff x="819250" y="3710925"/>
            <a:chExt cx="499600" cy="502775"/>
          </a:xfrm>
        </p:grpSpPr>
        <p:sp>
          <p:nvSpPr>
            <p:cNvPr id="1088" name="Google Shape;1088;p55"/>
            <p:cNvSpPr/>
            <p:nvPr/>
          </p:nvSpPr>
          <p:spPr>
            <a:xfrm>
              <a:off x="1264200" y="3801775"/>
              <a:ext cx="46725" cy="275750"/>
            </a:xfrm>
            <a:custGeom>
              <a:avLst/>
              <a:gdLst/>
              <a:ahLst/>
              <a:cxnLst/>
              <a:rect l="l" t="t" r="r" b="b"/>
              <a:pathLst>
                <a:path w="1869" h="11030" extrusionOk="0">
                  <a:moveTo>
                    <a:pt x="1570" y="1"/>
                  </a:moveTo>
                  <a:cubicBezTo>
                    <a:pt x="1440" y="1"/>
                    <a:pt x="1320" y="71"/>
                    <a:pt x="1267" y="230"/>
                  </a:cubicBezTo>
                  <a:cubicBezTo>
                    <a:pt x="1172" y="674"/>
                    <a:pt x="982" y="1180"/>
                    <a:pt x="855" y="1592"/>
                  </a:cubicBezTo>
                  <a:cubicBezTo>
                    <a:pt x="285" y="3017"/>
                    <a:pt x="0" y="4474"/>
                    <a:pt x="63" y="5994"/>
                  </a:cubicBezTo>
                  <a:lnTo>
                    <a:pt x="95" y="8179"/>
                  </a:lnTo>
                  <a:cubicBezTo>
                    <a:pt x="95" y="9098"/>
                    <a:pt x="253" y="9953"/>
                    <a:pt x="507" y="10808"/>
                  </a:cubicBezTo>
                  <a:cubicBezTo>
                    <a:pt x="570" y="10934"/>
                    <a:pt x="697" y="11029"/>
                    <a:pt x="792" y="11029"/>
                  </a:cubicBezTo>
                  <a:lnTo>
                    <a:pt x="887" y="11029"/>
                  </a:lnTo>
                  <a:cubicBezTo>
                    <a:pt x="1045" y="10966"/>
                    <a:pt x="1109" y="10808"/>
                    <a:pt x="1077" y="10681"/>
                  </a:cubicBezTo>
                  <a:cubicBezTo>
                    <a:pt x="792" y="9889"/>
                    <a:pt x="697" y="9034"/>
                    <a:pt x="697" y="8211"/>
                  </a:cubicBezTo>
                  <a:lnTo>
                    <a:pt x="633" y="6026"/>
                  </a:lnTo>
                  <a:cubicBezTo>
                    <a:pt x="602" y="4601"/>
                    <a:pt x="887" y="3176"/>
                    <a:pt x="1394" y="1846"/>
                  </a:cubicBezTo>
                  <a:cubicBezTo>
                    <a:pt x="1552" y="1370"/>
                    <a:pt x="1710" y="895"/>
                    <a:pt x="1837" y="389"/>
                  </a:cubicBezTo>
                  <a:cubicBezTo>
                    <a:pt x="1869" y="230"/>
                    <a:pt x="1805" y="40"/>
                    <a:pt x="1647" y="9"/>
                  </a:cubicBezTo>
                  <a:cubicBezTo>
                    <a:pt x="1621" y="4"/>
                    <a:pt x="1596" y="1"/>
                    <a:pt x="15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55"/>
            <p:cNvSpPr/>
            <p:nvPr/>
          </p:nvSpPr>
          <p:spPr>
            <a:xfrm>
              <a:off x="819250" y="4095175"/>
              <a:ext cx="499600" cy="118525"/>
            </a:xfrm>
            <a:custGeom>
              <a:avLst/>
              <a:gdLst/>
              <a:ahLst/>
              <a:cxnLst/>
              <a:rect l="l" t="t" r="r" b="b"/>
              <a:pathLst>
                <a:path w="19984" h="4741" extrusionOk="0">
                  <a:moveTo>
                    <a:pt x="19175" y="0"/>
                  </a:moveTo>
                  <a:cubicBezTo>
                    <a:pt x="19120" y="0"/>
                    <a:pt x="19061" y="18"/>
                    <a:pt x="19002" y="54"/>
                  </a:cubicBezTo>
                  <a:cubicBezTo>
                    <a:pt x="18843" y="117"/>
                    <a:pt x="18812" y="275"/>
                    <a:pt x="18875" y="434"/>
                  </a:cubicBezTo>
                  <a:cubicBezTo>
                    <a:pt x="18970" y="592"/>
                    <a:pt x="19033" y="782"/>
                    <a:pt x="19160" y="940"/>
                  </a:cubicBezTo>
                  <a:cubicBezTo>
                    <a:pt x="19350" y="1257"/>
                    <a:pt x="19445" y="1669"/>
                    <a:pt x="19445" y="2017"/>
                  </a:cubicBezTo>
                  <a:cubicBezTo>
                    <a:pt x="19445" y="3220"/>
                    <a:pt x="18495" y="4139"/>
                    <a:pt x="17291" y="4139"/>
                  </a:cubicBezTo>
                  <a:lnTo>
                    <a:pt x="16025" y="4139"/>
                  </a:lnTo>
                  <a:cubicBezTo>
                    <a:pt x="15898" y="4139"/>
                    <a:pt x="15740" y="4139"/>
                    <a:pt x="15645" y="4107"/>
                  </a:cubicBezTo>
                  <a:lnTo>
                    <a:pt x="14790" y="3949"/>
                  </a:lnTo>
                  <a:cubicBezTo>
                    <a:pt x="13364" y="3695"/>
                    <a:pt x="11908" y="3569"/>
                    <a:pt x="10451" y="3569"/>
                  </a:cubicBezTo>
                  <a:cubicBezTo>
                    <a:pt x="9501" y="3569"/>
                    <a:pt x="8582" y="3727"/>
                    <a:pt x="7727" y="4044"/>
                  </a:cubicBezTo>
                  <a:cubicBezTo>
                    <a:pt x="7442" y="4107"/>
                    <a:pt x="7126" y="4202"/>
                    <a:pt x="6841" y="4202"/>
                  </a:cubicBezTo>
                  <a:lnTo>
                    <a:pt x="5384" y="4202"/>
                  </a:lnTo>
                  <a:cubicBezTo>
                    <a:pt x="5067" y="4202"/>
                    <a:pt x="4750" y="4139"/>
                    <a:pt x="4465" y="4107"/>
                  </a:cubicBezTo>
                  <a:cubicBezTo>
                    <a:pt x="4130" y="4062"/>
                    <a:pt x="3778" y="4018"/>
                    <a:pt x="3433" y="4018"/>
                  </a:cubicBezTo>
                  <a:cubicBezTo>
                    <a:pt x="3290" y="4018"/>
                    <a:pt x="3148" y="4025"/>
                    <a:pt x="3009" y="4044"/>
                  </a:cubicBezTo>
                  <a:lnTo>
                    <a:pt x="2185" y="4075"/>
                  </a:lnTo>
                  <a:cubicBezTo>
                    <a:pt x="2150" y="4078"/>
                    <a:pt x="2115" y="4079"/>
                    <a:pt x="2081" y="4079"/>
                  </a:cubicBezTo>
                  <a:cubicBezTo>
                    <a:pt x="1709" y="4079"/>
                    <a:pt x="1367" y="3927"/>
                    <a:pt x="1077" y="3695"/>
                  </a:cubicBezTo>
                  <a:cubicBezTo>
                    <a:pt x="760" y="3410"/>
                    <a:pt x="602" y="2999"/>
                    <a:pt x="602" y="2619"/>
                  </a:cubicBezTo>
                  <a:lnTo>
                    <a:pt x="602" y="2144"/>
                  </a:lnTo>
                  <a:cubicBezTo>
                    <a:pt x="602" y="1954"/>
                    <a:pt x="760" y="1795"/>
                    <a:pt x="950" y="1795"/>
                  </a:cubicBezTo>
                  <a:lnTo>
                    <a:pt x="2249" y="1795"/>
                  </a:lnTo>
                  <a:cubicBezTo>
                    <a:pt x="2755" y="1795"/>
                    <a:pt x="3294" y="1732"/>
                    <a:pt x="3800" y="1637"/>
                  </a:cubicBezTo>
                  <a:cubicBezTo>
                    <a:pt x="3959" y="1574"/>
                    <a:pt x="4085" y="1415"/>
                    <a:pt x="4022" y="1257"/>
                  </a:cubicBezTo>
                  <a:cubicBezTo>
                    <a:pt x="3994" y="1119"/>
                    <a:pt x="3871" y="1029"/>
                    <a:pt x="3735" y="1029"/>
                  </a:cubicBezTo>
                  <a:cubicBezTo>
                    <a:pt x="3715" y="1029"/>
                    <a:pt x="3694" y="1031"/>
                    <a:pt x="3674" y="1035"/>
                  </a:cubicBezTo>
                  <a:cubicBezTo>
                    <a:pt x="3199" y="1099"/>
                    <a:pt x="2724" y="1162"/>
                    <a:pt x="2217" y="1162"/>
                  </a:cubicBezTo>
                  <a:lnTo>
                    <a:pt x="919" y="1162"/>
                  </a:lnTo>
                  <a:cubicBezTo>
                    <a:pt x="380" y="1162"/>
                    <a:pt x="0" y="1542"/>
                    <a:pt x="0" y="2049"/>
                  </a:cubicBezTo>
                  <a:lnTo>
                    <a:pt x="0" y="2524"/>
                  </a:lnTo>
                  <a:cubicBezTo>
                    <a:pt x="0" y="3094"/>
                    <a:pt x="222" y="3632"/>
                    <a:pt x="633" y="4044"/>
                  </a:cubicBezTo>
                  <a:cubicBezTo>
                    <a:pt x="970" y="4381"/>
                    <a:pt x="1456" y="4593"/>
                    <a:pt x="1981" y="4593"/>
                  </a:cubicBezTo>
                  <a:cubicBezTo>
                    <a:pt x="2048" y="4593"/>
                    <a:pt x="2117" y="4589"/>
                    <a:pt x="2185" y="4582"/>
                  </a:cubicBezTo>
                  <a:lnTo>
                    <a:pt x="3009" y="4551"/>
                  </a:lnTo>
                  <a:cubicBezTo>
                    <a:pt x="3112" y="4543"/>
                    <a:pt x="3216" y="4539"/>
                    <a:pt x="3323" y="4539"/>
                  </a:cubicBezTo>
                  <a:cubicBezTo>
                    <a:pt x="3642" y="4539"/>
                    <a:pt x="3975" y="4574"/>
                    <a:pt x="4307" y="4646"/>
                  </a:cubicBezTo>
                  <a:cubicBezTo>
                    <a:pt x="4655" y="4709"/>
                    <a:pt x="4972" y="4741"/>
                    <a:pt x="5321" y="4741"/>
                  </a:cubicBezTo>
                  <a:lnTo>
                    <a:pt x="6809" y="4741"/>
                  </a:lnTo>
                  <a:cubicBezTo>
                    <a:pt x="7157" y="4741"/>
                    <a:pt x="7506" y="4677"/>
                    <a:pt x="7854" y="4551"/>
                  </a:cubicBezTo>
                  <a:cubicBezTo>
                    <a:pt x="8709" y="4265"/>
                    <a:pt x="9532" y="4107"/>
                    <a:pt x="10419" y="4107"/>
                  </a:cubicBezTo>
                  <a:cubicBezTo>
                    <a:pt x="11844" y="4107"/>
                    <a:pt x="13269" y="4234"/>
                    <a:pt x="14631" y="4519"/>
                  </a:cubicBezTo>
                  <a:lnTo>
                    <a:pt x="15486" y="4677"/>
                  </a:lnTo>
                  <a:cubicBezTo>
                    <a:pt x="15645" y="4709"/>
                    <a:pt x="15835" y="4709"/>
                    <a:pt x="15993" y="4709"/>
                  </a:cubicBezTo>
                  <a:lnTo>
                    <a:pt x="17260" y="4709"/>
                  </a:lnTo>
                  <a:cubicBezTo>
                    <a:pt x="18748" y="4709"/>
                    <a:pt x="19983" y="3474"/>
                    <a:pt x="19983" y="1985"/>
                  </a:cubicBezTo>
                  <a:cubicBezTo>
                    <a:pt x="19983" y="1542"/>
                    <a:pt x="19857" y="1067"/>
                    <a:pt x="19635" y="624"/>
                  </a:cubicBezTo>
                  <a:lnTo>
                    <a:pt x="19382" y="149"/>
                  </a:lnTo>
                  <a:cubicBezTo>
                    <a:pt x="19342" y="50"/>
                    <a:pt x="19265" y="0"/>
                    <a:pt x="191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55"/>
            <p:cNvSpPr/>
            <p:nvPr/>
          </p:nvSpPr>
          <p:spPr>
            <a:xfrm>
              <a:off x="938000" y="3710925"/>
              <a:ext cx="380850" cy="415675"/>
            </a:xfrm>
            <a:custGeom>
              <a:avLst/>
              <a:gdLst/>
              <a:ahLst/>
              <a:cxnLst/>
              <a:rect l="l" t="t" r="r" b="b"/>
              <a:pathLst>
                <a:path w="15234" h="16627" extrusionOk="0">
                  <a:moveTo>
                    <a:pt x="7506" y="1"/>
                  </a:moveTo>
                  <a:cubicBezTo>
                    <a:pt x="7316" y="1"/>
                    <a:pt x="7158" y="96"/>
                    <a:pt x="7031" y="222"/>
                  </a:cubicBezTo>
                  <a:cubicBezTo>
                    <a:pt x="6936" y="317"/>
                    <a:pt x="6841" y="539"/>
                    <a:pt x="6841" y="697"/>
                  </a:cubicBezTo>
                  <a:lnTo>
                    <a:pt x="6841" y="9565"/>
                  </a:lnTo>
                  <a:cubicBezTo>
                    <a:pt x="6841" y="11243"/>
                    <a:pt x="5986" y="12827"/>
                    <a:pt x="4561" y="13745"/>
                  </a:cubicBezTo>
                  <a:lnTo>
                    <a:pt x="2819" y="14885"/>
                  </a:lnTo>
                  <a:cubicBezTo>
                    <a:pt x="2059" y="15424"/>
                    <a:pt x="1046" y="15772"/>
                    <a:pt x="222" y="16057"/>
                  </a:cubicBezTo>
                  <a:cubicBezTo>
                    <a:pt x="64" y="16089"/>
                    <a:pt x="0" y="16279"/>
                    <a:pt x="64" y="16437"/>
                  </a:cubicBezTo>
                  <a:cubicBezTo>
                    <a:pt x="127" y="16564"/>
                    <a:pt x="222" y="16627"/>
                    <a:pt x="349" y="16627"/>
                  </a:cubicBezTo>
                  <a:cubicBezTo>
                    <a:pt x="1267" y="16374"/>
                    <a:pt x="2312" y="15930"/>
                    <a:pt x="3167" y="15424"/>
                  </a:cubicBezTo>
                  <a:lnTo>
                    <a:pt x="4909" y="14252"/>
                  </a:lnTo>
                  <a:cubicBezTo>
                    <a:pt x="6493" y="13238"/>
                    <a:pt x="7474" y="11497"/>
                    <a:pt x="7474" y="9596"/>
                  </a:cubicBezTo>
                  <a:lnTo>
                    <a:pt x="7474" y="729"/>
                  </a:lnTo>
                  <a:cubicBezTo>
                    <a:pt x="7474" y="697"/>
                    <a:pt x="7474" y="697"/>
                    <a:pt x="7506" y="634"/>
                  </a:cubicBezTo>
                  <a:cubicBezTo>
                    <a:pt x="7506" y="634"/>
                    <a:pt x="7538" y="602"/>
                    <a:pt x="7601" y="602"/>
                  </a:cubicBezTo>
                  <a:lnTo>
                    <a:pt x="14600" y="602"/>
                  </a:lnTo>
                  <a:cubicBezTo>
                    <a:pt x="14632" y="602"/>
                    <a:pt x="14695" y="634"/>
                    <a:pt x="14695" y="697"/>
                  </a:cubicBezTo>
                  <a:lnTo>
                    <a:pt x="14695" y="1173"/>
                  </a:lnTo>
                  <a:cubicBezTo>
                    <a:pt x="14695" y="1584"/>
                    <a:pt x="14632" y="2059"/>
                    <a:pt x="14600" y="2503"/>
                  </a:cubicBezTo>
                  <a:cubicBezTo>
                    <a:pt x="14600" y="2661"/>
                    <a:pt x="14695" y="2819"/>
                    <a:pt x="14822" y="2819"/>
                  </a:cubicBezTo>
                  <a:cubicBezTo>
                    <a:pt x="15012" y="2819"/>
                    <a:pt x="15138" y="2756"/>
                    <a:pt x="15138" y="2598"/>
                  </a:cubicBezTo>
                  <a:cubicBezTo>
                    <a:pt x="15202" y="2123"/>
                    <a:pt x="15233" y="1648"/>
                    <a:pt x="15233" y="1173"/>
                  </a:cubicBezTo>
                  <a:lnTo>
                    <a:pt x="15233" y="697"/>
                  </a:lnTo>
                  <a:cubicBezTo>
                    <a:pt x="15233" y="286"/>
                    <a:pt x="14917" y="1"/>
                    <a:pt x="145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55"/>
            <p:cNvSpPr/>
            <p:nvPr/>
          </p:nvSpPr>
          <p:spPr>
            <a:xfrm>
              <a:off x="1156525" y="4070875"/>
              <a:ext cx="47525" cy="43850"/>
            </a:xfrm>
            <a:custGeom>
              <a:avLst/>
              <a:gdLst/>
              <a:ahLst/>
              <a:cxnLst/>
              <a:rect l="l" t="t" r="r" b="b"/>
              <a:pathLst>
                <a:path w="1901" h="1754" extrusionOk="0">
                  <a:moveTo>
                    <a:pt x="1045" y="614"/>
                  </a:moveTo>
                  <a:cubicBezTo>
                    <a:pt x="1204" y="646"/>
                    <a:pt x="1299" y="804"/>
                    <a:pt x="1267" y="962"/>
                  </a:cubicBezTo>
                  <a:cubicBezTo>
                    <a:pt x="1239" y="1104"/>
                    <a:pt x="1109" y="1220"/>
                    <a:pt x="968" y="1220"/>
                  </a:cubicBezTo>
                  <a:cubicBezTo>
                    <a:pt x="952" y="1220"/>
                    <a:pt x="935" y="1219"/>
                    <a:pt x="919" y="1216"/>
                  </a:cubicBezTo>
                  <a:cubicBezTo>
                    <a:pt x="729" y="1152"/>
                    <a:pt x="634" y="1026"/>
                    <a:pt x="665" y="867"/>
                  </a:cubicBezTo>
                  <a:cubicBezTo>
                    <a:pt x="665" y="772"/>
                    <a:pt x="729" y="709"/>
                    <a:pt x="792" y="646"/>
                  </a:cubicBezTo>
                  <a:cubicBezTo>
                    <a:pt x="824" y="646"/>
                    <a:pt x="887" y="614"/>
                    <a:pt x="1045" y="614"/>
                  </a:cubicBezTo>
                  <a:close/>
                  <a:moveTo>
                    <a:pt x="947" y="1"/>
                  </a:moveTo>
                  <a:cubicBezTo>
                    <a:pt x="771" y="1"/>
                    <a:pt x="589" y="42"/>
                    <a:pt x="443" y="139"/>
                  </a:cubicBezTo>
                  <a:cubicBezTo>
                    <a:pt x="253" y="265"/>
                    <a:pt x="127" y="455"/>
                    <a:pt x="95" y="677"/>
                  </a:cubicBezTo>
                  <a:cubicBezTo>
                    <a:pt x="0" y="1216"/>
                    <a:pt x="317" y="1691"/>
                    <a:pt x="792" y="1754"/>
                  </a:cubicBezTo>
                  <a:lnTo>
                    <a:pt x="950" y="1754"/>
                  </a:lnTo>
                  <a:cubicBezTo>
                    <a:pt x="1362" y="1754"/>
                    <a:pt x="1742" y="1501"/>
                    <a:pt x="1837" y="1057"/>
                  </a:cubicBezTo>
                  <a:cubicBezTo>
                    <a:pt x="1900" y="582"/>
                    <a:pt x="1584" y="107"/>
                    <a:pt x="1109" y="12"/>
                  </a:cubicBezTo>
                  <a:cubicBezTo>
                    <a:pt x="1056" y="5"/>
                    <a:pt x="1002" y="1"/>
                    <a:pt x="9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55"/>
            <p:cNvSpPr/>
            <p:nvPr/>
          </p:nvSpPr>
          <p:spPr>
            <a:xfrm>
              <a:off x="1190550" y="4054350"/>
              <a:ext cx="43575" cy="86500"/>
            </a:xfrm>
            <a:custGeom>
              <a:avLst/>
              <a:gdLst/>
              <a:ahLst/>
              <a:cxnLst/>
              <a:rect l="l" t="t" r="r" b="b"/>
              <a:pathLst>
                <a:path w="1743" h="3460" extrusionOk="0">
                  <a:moveTo>
                    <a:pt x="892" y="0"/>
                  </a:moveTo>
                  <a:cubicBezTo>
                    <a:pt x="816" y="0"/>
                    <a:pt x="745" y="24"/>
                    <a:pt x="698" y="71"/>
                  </a:cubicBezTo>
                  <a:cubicBezTo>
                    <a:pt x="571" y="198"/>
                    <a:pt x="571" y="388"/>
                    <a:pt x="698" y="515"/>
                  </a:cubicBezTo>
                  <a:cubicBezTo>
                    <a:pt x="1014" y="863"/>
                    <a:pt x="1173" y="1370"/>
                    <a:pt x="1109" y="1813"/>
                  </a:cubicBezTo>
                  <a:cubicBezTo>
                    <a:pt x="1014" y="2288"/>
                    <a:pt x="666" y="2700"/>
                    <a:pt x="223" y="2890"/>
                  </a:cubicBezTo>
                  <a:cubicBezTo>
                    <a:pt x="64" y="2985"/>
                    <a:pt x="1" y="3143"/>
                    <a:pt x="64" y="3302"/>
                  </a:cubicBezTo>
                  <a:cubicBezTo>
                    <a:pt x="64" y="3365"/>
                    <a:pt x="159" y="3460"/>
                    <a:pt x="254" y="3460"/>
                  </a:cubicBezTo>
                  <a:cubicBezTo>
                    <a:pt x="318" y="3460"/>
                    <a:pt x="349" y="3460"/>
                    <a:pt x="381" y="3397"/>
                  </a:cubicBezTo>
                  <a:cubicBezTo>
                    <a:pt x="1014" y="3143"/>
                    <a:pt x="1458" y="2573"/>
                    <a:pt x="1616" y="1908"/>
                  </a:cubicBezTo>
                  <a:cubicBezTo>
                    <a:pt x="1743" y="1275"/>
                    <a:pt x="1521" y="610"/>
                    <a:pt x="1109" y="71"/>
                  </a:cubicBezTo>
                  <a:cubicBezTo>
                    <a:pt x="1046" y="24"/>
                    <a:pt x="967" y="0"/>
                    <a:pt x="8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55"/>
            <p:cNvSpPr/>
            <p:nvPr/>
          </p:nvSpPr>
          <p:spPr>
            <a:xfrm>
              <a:off x="1125650" y="4045850"/>
              <a:ext cx="43550" cy="84725"/>
            </a:xfrm>
            <a:custGeom>
              <a:avLst/>
              <a:gdLst/>
              <a:ahLst/>
              <a:cxnLst/>
              <a:rect l="l" t="t" r="r" b="b"/>
              <a:pathLst>
                <a:path w="1742" h="3389" extrusionOk="0">
                  <a:moveTo>
                    <a:pt x="1415" y="1"/>
                  </a:moveTo>
                  <a:cubicBezTo>
                    <a:pt x="1367" y="1"/>
                    <a:pt x="1317" y="11"/>
                    <a:pt x="1267" y="31"/>
                  </a:cubicBezTo>
                  <a:cubicBezTo>
                    <a:pt x="697" y="316"/>
                    <a:pt x="285" y="855"/>
                    <a:pt x="127" y="1488"/>
                  </a:cubicBezTo>
                  <a:cubicBezTo>
                    <a:pt x="0" y="2153"/>
                    <a:pt x="190" y="2850"/>
                    <a:pt x="697" y="3325"/>
                  </a:cubicBezTo>
                  <a:cubicBezTo>
                    <a:pt x="728" y="3388"/>
                    <a:pt x="792" y="3388"/>
                    <a:pt x="887" y="3388"/>
                  </a:cubicBezTo>
                  <a:cubicBezTo>
                    <a:pt x="950" y="3388"/>
                    <a:pt x="1045" y="3357"/>
                    <a:pt x="1077" y="3325"/>
                  </a:cubicBezTo>
                  <a:cubicBezTo>
                    <a:pt x="1203" y="3198"/>
                    <a:pt x="1203" y="3008"/>
                    <a:pt x="1077" y="2913"/>
                  </a:cubicBezTo>
                  <a:cubicBezTo>
                    <a:pt x="760" y="2565"/>
                    <a:pt x="602" y="2090"/>
                    <a:pt x="697" y="1615"/>
                  </a:cubicBezTo>
                  <a:cubicBezTo>
                    <a:pt x="855" y="1140"/>
                    <a:pt x="1108" y="760"/>
                    <a:pt x="1552" y="538"/>
                  </a:cubicBezTo>
                  <a:cubicBezTo>
                    <a:pt x="1710" y="475"/>
                    <a:pt x="1742" y="316"/>
                    <a:pt x="1678" y="158"/>
                  </a:cubicBezTo>
                  <a:cubicBezTo>
                    <a:pt x="1614" y="50"/>
                    <a:pt x="1519" y="1"/>
                    <a:pt x="14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55"/>
            <p:cNvSpPr/>
            <p:nvPr/>
          </p:nvSpPr>
          <p:spPr>
            <a:xfrm>
              <a:off x="1200850" y="4033175"/>
              <a:ext cx="63375" cy="134600"/>
            </a:xfrm>
            <a:custGeom>
              <a:avLst/>
              <a:gdLst/>
              <a:ahLst/>
              <a:cxnLst/>
              <a:rect l="l" t="t" r="r" b="b"/>
              <a:pathLst>
                <a:path w="2535" h="5384" extrusionOk="0">
                  <a:moveTo>
                    <a:pt x="1303" y="0"/>
                  </a:moveTo>
                  <a:cubicBezTo>
                    <a:pt x="1228" y="0"/>
                    <a:pt x="1157" y="32"/>
                    <a:pt x="1109" y="95"/>
                  </a:cubicBezTo>
                  <a:cubicBezTo>
                    <a:pt x="1014" y="222"/>
                    <a:pt x="1014" y="412"/>
                    <a:pt x="1109" y="507"/>
                  </a:cubicBezTo>
                  <a:cubicBezTo>
                    <a:pt x="1711" y="1140"/>
                    <a:pt x="1932" y="1995"/>
                    <a:pt x="1806" y="2819"/>
                  </a:cubicBezTo>
                  <a:cubicBezTo>
                    <a:pt x="1647" y="3705"/>
                    <a:pt x="1046" y="4402"/>
                    <a:pt x="254" y="4782"/>
                  </a:cubicBezTo>
                  <a:cubicBezTo>
                    <a:pt x="96" y="4845"/>
                    <a:pt x="1" y="5004"/>
                    <a:pt x="96" y="5162"/>
                  </a:cubicBezTo>
                  <a:cubicBezTo>
                    <a:pt x="96" y="5320"/>
                    <a:pt x="222" y="5384"/>
                    <a:pt x="317" y="5384"/>
                  </a:cubicBezTo>
                  <a:cubicBezTo>
                    <a:pt x="349" y="5384"/>
                    <a:pt x="412" y="5384"/>
                    <a:pt x="444" y="5320"/>
                  </a:cubicBezTo>
                  <a:cubicBezTo>
                    <a:pt x="1426" y="4877"/>
                    <a:pt x="2154" y="4022"/>
                    <a:pt x="2344" y="2945"/>
                  </a:cubicBezTo>
                  <a:cubicBezTo>
                    <a:pt x="2534" y="1932"/>
                    <a:pt x="2217" y="855"/>
                    <a:pt x="1521" y="95"/>
                  </a:cubicBezTo>
                  <a:cubicBezTo>
                    <a:pt x="1457" y="32"/>
                    <a:pt x="1378" y="0"/>
                    <a:pt x="13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55"/>
            <p:cNvSpPr/>
            <p:nvPr/>
          </p:nvSpPr>
          <p:spPr>
            <a:xfrm>
              <a:off x="1096350" y="4018950"/>
              <a:ext cx="60200" cy="131425"/>
            </a:xfrm>
            <a:custGeom>
              <a:avLst/>
              <a:gdLst/>
              <a:ahLst/>
              <a:cxnLst/>
              <a:rect l="l" t="t" r="r" b="b"/>
              <a:pathLst>
                <a:path w="2408" h="5257" extrusionOk="0">
                  <a:moveTo>
                    <a:pt x="2080" y="0"/>
                  </a:moveTo>
                  <a:cubicBezTo>
                    <a:pt x="2032" y="0"/>
                    <a:pt x="1982" y="11"/>
                    <a:pt x="1932" y="31"/>
                  </a:cubicBezTo>
                  <a:cubicBezTo>
                    <a:pt x="1077" y="474"/>
                    <a:pt x="380" y="1361"/>
                    <a:pt x="190" y="2342"/>
                  </a:cubicBezTo>
                  <a:cubicBezTo>
                    <a:pt x="0" y="3356"/>
                    <a:pt x="317" y="4433"/>
                    <a:pt x="1077" y="5193"/>
                  </a:cubicBezTo>
                  <a:cubicBezTo>
                    <a:pt x="1109" y="5256"/>
                    <a:pt x="1172" y="5256"/>
                    <a:pt x="1267" y="5256"/>
                  </a:cubicBezTo>
                  <a:cubicBezTo>
                    <a:pt x="1330" y="5256"/>
                    <a:pt x="1425" y="5224"/>
                    <a:pt x="1457" y="5193"/>
                  </a:cubicBezTo>
                  <a:cubicBezTo>
                    <a:pt x="1584" y="5066"/>
                    <a:pt x="1584" y="4876"/>
                    <a:pt x="1457" y="4781"/>
                  </a:cubicBezTo>
                  <a:cubicBezTo>
                    <a:pt x="855" y="4148"/>
                    <a:pt x="602" y="3293"/>
                    <a:pt x="760" y="2469"/>
                  </a:cubicBezTo>
                  <a:cubicBezTo>
                    <a:pt x="919" y="1614"/>
                    <a:pt x="1425" y="949"/>
                    <a:pt x="2217" y="569"/>
                  </a:cubicBezTo>
                  <a:cubicBezTo>
                    <a:pt x="2375" y="474"/>
                    <a:pt x="2407" y="316"/>
                    <a:pt x="2344" y="157"/>
                  </a:cubicBezTo>
                  <a:cubicBezTo>
                    <a:pt x="2279" y="49"/>
                    <a:pt x="2184" y="0"/>
                    <a:pt x="20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55"/>
            <p:cNvSpPr/>
            <p:nvPr/>
          </p:nvSpPr>
          <p:spPr>
            <a:xfrm>
              <a:off x="1143850" y="3866900"/>
              <a:ext cx="102950" cy="160750"/>
            </a:xfrm>
            <a:custGeom>
              <a:avLst/>
              <a:gdLst/>
              <a:ahLst/>
              <a:cxnLst/>
              <a:rect l="l" t="t" r="r" b="b"/>
              <a:pathLst>
                <a:path w="4118" h="6430" extrusionOk="0">
                  <a:moveTo>
                    <a:pt x="1426" y="1"/>
                  </a:moveTo>
                  <a:cubicBezTo>
                    <a:pt x="1172" y="1"/>
                    <a:pt x="950" y="159"/>
                    <a:pt x="919" y="412"/>
                  </a:cubicBezTo>
                  <a:lnTo>
                    <a:pt x="665" y="1141"/>
                  </a:lnTo>
                  <a:cubicBezTo>
                    <a:pt x="634" y="1299"/>
                    <a:pt x="697" y="1457"/>
                    <a:pt x="855" y="1489"/>
                  </a:cubicBezTo>
                  <a:cubicBezTo>
                    <a:pt x="882" y="1494"/>
                    <a:pt x="908" y="1497"/>
                    <a:pt x="934" y="1497"/>
                  </a:cubicBezTo>
                  <a:cubicBezTo>
                    <a:pt x="1064" y="1497"/>
                    <a:pt x="1183" y="1431"/>
                    <a:pt x="1236" y="1299"/>
                  </a:cubicBezTo>
                  <a:lnTo>
                    <a:pt x="1457" y="539"/>
                  </a:lnTo>
                  <a:lnTo>
                    <a:pt x="2819" y="571"/>
                  </a:lnTo>
                  <a:lnTo>
                    <a:pt x="2059" y="2534"/>
                  </a:lnTo>
                  <a:cubicBezTo>
                    <a:pt x="2027" y="2629"/>
                    <a:pt x="2027" y="2756"/>
                    <a:pt x="2091" y="2851"/>
                  </a:cubicBezTo>
                  <a:cubicBezTo>
                    <a:pt x="2186" y="2914"/>
                    <a:pt x="2249" y="3009"/>
                    <a:pt x="2376" y="3009"/>
                  </a:cubicBezTo>
                  <a:lnTo>
                    <a:pt x="3389" y="3041"/>
                  </a:lnTo>
                  <a:cubicBezTo>
                    <a:pt x="3452" y="3041"/>
                    <a:pt x="3484" y="3072"/>
                    <a:pt x="3484" y="3072"/>
                  </a:cubicBezTo>
                  <a:lnTo>
                    <a:pt x="3484" y="3104"/>
                  </a:lnTo>
                  <a:lnTo>
                    <a:pt x="2091" y="5733"/>
                  </a:lnTo>
                  <a:lnTo>
                    <a:pt x="2407" y="3864"/>
                  </a:lnTo>
                  <a:cubicBezTo>
                    <a:pt x="2407" y="3737"/>
                    <a:pt x="2407" y="3674"/>
                    <a:pt x="2344" y="3579"/>
                  </a:cubicBezTo>
                  <a:cubicBezTo>
                    <a:pt x="2249" y="3516"/>
                    <a:pt x="2186" y="3484"/>
                    <a:pt x="2059" y="3484"/>
                  </a:cubicBezTo>
                  <a:lnTo>
                    <a:pt x="634" y="3421"/>
                  </a:lnTo>
                  <a:lnTo>
                    <a:pt x="602" y="3421"/>
                  </a:lnTo>
                  <a:lnTo>
                    <a:pt x="602" y="3357"/>
                  </a:lnTo>
                  <a:lnTo>
                    <a:pt x="824" y="2566"/>
                  </a:lnTo>
                  <a:cubicBezTo>
                    <a:pt x="855" y="2407"/>
                    <a:pt x="792" y="2249"/>
                    <a:pt x="634" y="2217"/>
                  </a:cubicBezTo>
                  <a:cubicBezTo>
                    <a:pt x="600" y="2204"/>
                    <a:pt x="566" y="2198"/>
                    <a:pt x="533" y="2198"/>
                  </a:cubicBezTo>
                  <a:cubicBezTo>
                    <a:pt x="412" y="2198"/>
                    <a:pt x="304" y="2283"/>
                    <a:pt x="254" y="2407"/>
                  </a:cubicBezTo>
                  <a:lnTo>
                    <a:pt x="32" y="3104"/>
                  </a:lnTo>
                  <a:cubicBezTo>
                    <a:pt x="0" y="3326"/>
                    <a:pt x="0" y="3547"/>
                    <a:pt x="159" y="3706"/>
                  </a:cubicBezTo>
                  <a:cubicBezTo>
                    <a:pt x="254" y="3864"/>
                    <a:pt x="475" y="3959"/>
                    <a:pt x="665" y="3959"/>
                  </a:cubicBezTo>
                  <a:lnTo>
                    <a:pt x="1806" y="3991"/>
                  </a:lnTo>
                  <a:lnTo>
                    <a:pt x="1552" y="5764"/>
                  </a:lnTo>
                  <a:cubicBezTo>
                    <a:pt x="1489" y="6049"/>
                    <a:pt x="1647" y="6271"/>
                    <a:pt x="1901" y="6398"/>
                  </a:cubicBezTo>
                  <a:cubicBezTo>
                    <a:pt x="1964" y="6429"/>
                    <a:pt x="2027" y="6429"/>
                    <a:pt x="2091" y="6429"/>
                  </a:cubicBezTo>
                  <a:cubicBezTo>
                    <a:pt x="2281" y="6429"/>
                    <a:pt x="2502" y="6334"/>
                    <a:pt x="2566" y="6176"/>
                  </a:cubicBezTo>
                  <a:lnTo>
                    <a:pt x="4022" y="3389"/>
                  </a:lnTo>
                  <a:cubicBezTo>
                    <a:pt x="4117" y="3199"/>
                    <a:pt x="4117" y="2946"/>
                    <a:pt x="3991" y="2787"/>
                  </a:cubicBezTo>
                  <a:cubicBezTo>
                    <a:pt x="3864" y="2597"/>
                    <a:pt x="3674" y="2471"/>
                    <a:pt x="3452" y="2471"/>
                  </a:cubicBezTo>
                  <a:lnTo>
                    <a:pt x="2724" y="2439"/>
                  </a:lnTo>
                  <a:lnTo>
                    <a:pt x="3389" y="729"/>
                  </a:lnTo>
                  <a:lnTo>
                    <a:pt x="3389" y="697"/>
                  </a:lnTo>
                  <a:cubicBezTo>
                    <a:pt x="3452" y="539"/>
                    <a:pt x="3389" y="381"/>
                    <a:pt x="3326" y="222"/>
                  </a:cubicBezTo>
                  <a:cubicBezTo>
                    <a:pt x="3199" y="96"/>
                    <a:pt x="3072" y="32"/>
                    <a:pt x="2882" y="32"/>
                  </a:cubicBezTo>
                  <a:lnTo>
                    <a:pt x="142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7" name="Google Shape;1097;p55"/>
          <p:cNvSpPr txBox="1">
            <a:spLocks noGrp="1"/>
          </p:cNvSpPr>
          <p:nvPr>
            <p:ph type="title" idx="8"/>
          </p:nvPr>
        </p:nvSpPr>
        <p:spPr>
          <a:xfrm>
            <a:off x="720000" y="145082"/>
            <a:ext cx="7704000" cy="676800"/>
          </a:xfrm>
          <a:prstGeom prst="rect">
            <a:avLst/>
          </a:prstGeom>
        </p:spPr>
        <p:txBody>
          <a:bodyPr spcFirstLastPara="1" wrap="square" lIns="0" tIns="91425" rIns="0" bIns="91425" anchor="b" anchorCtr="0">
            <a:noAutofit/>
          </a:bodyPr>
          <a:lstStyle/>
          <a:p>
            <a:pPr marL="0" lvl="0" indent="0" algn="ctr" rtl="0">
              <a:spcBef>
                <a:spcPts val="0"/>
              </a:spcBef>
              <a:spcAft>
                <a:spcPts val="0"/>
              </a:spcAft>
              <a:buNone/>
            </a:pPr>
            <a:r>
              <a:rPr lang="en" sz="4300"/>
              <a:t>Steps of Experiments</a:t>
            </a:r>
            <a:endParaRPr/>
          </a:p>
        </p:txBody>
      </p:sp>
      <p:sp>
        <p:nvSpPr>
          <p:cNvPr id="1098" name="Google Shape;1098;p55"/>
          <p:cNvSpPr txBox="1">
            <a:spLocks noGrp="1"/>
          </p:cNvSpPr>
          <p:nvPr>
            <p:ph type="subTitle" idx="1"/>
          </p:nvPr>
        </p:nvSpPr>
        <p:spPr>
          <a:xfrm>
            <a:off x="1214850" y="1825200"/>
            <a:ext cx="7133100" cy="612000"/>
          </a:xfrm>
          <a:prstGeom prst="rect">
            <a:avLst/>
          </a:prstGeom>
        </p:spPr>
        <p:txBody>
          <a:bodyPr spcFirstLastPara="1" wrap="square" lIns="0" tIns="91425" rIns="0" bIns="91425" anchor="t" anchorCtr="0">
            <a:noAutofit/>
          </a:bodyPr>
          <a:lstStyle/>
          <a:p>
            <a:pPr marL="0" lvl="0" indent="0" algn="l" rtl="0">
              <a:lnSpc>
                <a:spcPct val="115000"/>
              </a:lnSpc>
              <a:spcBef>
                <a:spcPts val="0"/>
              </a:spcBef>
              <a:spcAft>
                <a:spcPts val="1200"/>
              </a:spcAft>
              <a:buNone/>
            </a:pPr>
            <a:r>
              <a:rPr lang="en"/>
              <a:t>Evaluate four base models and a fifth ensemble stacking model through 10-fold cross-validation. </a:t>
            </a:r>
            <a:endParaRPr/>
          </a:p>
        </p:txBody>
      </p:sp>
      <p:sp>
        <p:nvSpPr>
          <p:cNvPr id="1099" name="Google Shape;1099;p55"/>
          <p:cNvSpPr txBox="1">
            <a:spLocks noGrp="1"/>
          </p:cNvSpPr>
          <p:nvPr>
            <p:ph type="subTitle" idx="1"/>
          </p:nvPr>
        </p:nvSpPr>
        <p:spPr>
          <a:xfrm>
            <a:off x="1214850" y="2522450"/>
            <a:ext cx="7704000" cy="814500"/>
          </a:xfrm>
          <a:prstGeom prst="rect">
            <a:avLst/>
          </a:prstGeom>
        </p:spPr>
        <p:txBody>
          <a:bodyPr spcFirstLastPara="1" wrap="square" lIns="0" tIns="91425" rIns="0" bIns="91425" anchor="t" anchorCtr="0">
            <a:noAutofit/>
          </a:bodyPr>
          <a:lstStyle/>
          <a:p>
            <a:pPr marL="0" lvl="0" indent="0" algn="l" rtl="0">
              <a:lnSpc>
                <a:spcPct val="115000"/>
              </a:lnSpc>
              <a:spcBef>
                <a:spcPts val="0"/>
              </a:spcBef>
              <a:spcAft>
                <a:spcPts val="1200"/>
              </a:spcAft>
              <a:buNone/>
            </a:pPr>
            <a:r>
              <a:rPr lang="en"/>
              <a:t>Optimize hyperparameters with Optuna, train models on 80/20 split, minimize SMAPE score, and run 100 trials to predict relative error in UPDRS scores.</a:t>
            </a:r>
            <a:endParaRPr/>
          </a:p>
        </p:txBody>
      </p:sp>
      <p:pic>
        <p:nvPicPr>
          <p:cNvPr id="1100" name="Google Shape;1100;p55"/>
          <p:cNvPicPr preferRelativeResize="0"/>
          <p:nvPr/>
        </p:nvPicPr>
        <p:blipFill>
          <a:blip r:embed="rId3">
            <a:alphaModFix/>
          </a:blip>
          <a:stretch>
            <a:fillRect/>
          </a:stretch>
        </p:blipFill>
        <p:spPr>
          <a:xfrm>
            <a:off x="710982" y="3562045"/>
            <a:ext cx="7807699" cy="1312709"/>
          </a:xfrm>
          <a:prstGeom prst="rect">
            <a:avLst/>
          </a:prstGeom>
          <a:noFill/>
          <a:ln>
            <a:noFill/>
          </a:ln>
        </p:spPr>
      </p:pic>
      <p:sp>
        <p:nvSpPr>
          <p:cNvPr id="1101" name="Google Shape;1101;p55"/>
          <p:cNvSpPr txBox="1"/>
          <p:nvPr/>
        </p:nvSpPr>
        <p:spPr>
          <a:xfrm>
            <a:off x="2511000" y="3159857"/>
            <a:ext cx="4540800" cy="661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 sz="1300" b="1" i="1" dirty="0">
                <a:latin typeface="Times New Roman"/>
                <a:ea typeface="Times New Roman"/>
                <a:cs typeface="Times New Roman"/>
                <a:sym typeface="Times New Roman"/>
              </a:rPr>
              <a:t>Set of hyperparameters tuned for each selected model</a:t>
            </a:r>
            <a:endParaRPr sz="1300" b="1" i="1" dirty="0">
              <a:latin typeface="Times New Roman"/>
              <a:ea typeface="Times New Roman"/>
              <a:cs typeface="Times New Roman"/>
              <a:sym typeface="Times New Roman"/>
            </a:endParaRPr>
          </a:p>
          <a:p>
            <a:pPr marL="0" lvl="0" indent="0" algn="l" rtl="0">
              <a:spcBef>
                <a:spcPts val="0"/>
              </a:spcBef>
              <a:spcAft>
                <a:spcPts val="0"/>
              </a:spcAft>
              <a:buNone/>
            </a:pPr>
            <a:endParaRPr sz="1600" b="1"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105"/>
        <p:cNvGrpSpPr/>
        <p:nvPr/>
      </p:nvGrpSpPr>
      <p:grpSpPr>
        <a:xfrm>
          <a:off x="0" y="0"/>
          <a:ext cx="0" cy="0"/>
          <a:chOff x="0" y="0"/>
          <a:chExt cx="0" cy="0"/>
        </a:xfrm>
      </p:grpSpPr>
      <p:sp>
        <p:nvSpPr>
          <p:cNvPr id="1106" name="Google Shape;1106;p56"/>
          <p:cNvSpPr txBox="1"/>
          <p:nvPr/>
        </p:nvSpPr>
        <p:spPr>
          <a:xfrm>
            <a:off x="471850" y="262100"/>
            <a:ext cx="8516100" cy="4744800"/>
          </a:xfrm>
          <a:prstGeom prst="rect">
            <a:avLst/>
          </a:prstGeom>
          <a:noFill/>
          <a:ln>
            <a:noFill/>
          </a:ln>
        </p:spPr>
        <p:txBody>
          <a:bodyPr spcFirstLastPara="1" wrap="square" lIns="91425" tIns="91425" rIns="91425" bIns="91425" anchor="t" anchorCtr="0">
            <a:spAutoFit/>
          </a:bodyPr>
          <a:lstStyle/>
          <a:p>
            <a:pPr marL="457200" lvl="0" indent="0" algn="l" rtl="0">
              <a:spcBef>
                <a:spcPts val="0"/>
              </a:spcBef>
              <a:spcAft>
                <a:spcPts val="0"/>
              </a:spcAft>
              <a:buNone/>
            </a:pPr>
            <a:endParaRPr sz="1500" b="1">
              <a:solidFill>
                <a:schemeClr val="dk1"/>
              </a:solidFill>
              <a:latin typeface="Montserrat"/>
              <a:ea typeface="Montserrat"/>
              <a:cs typeface="Montserrat"/>
              <a:sym typeface="Montserrat"/>
            </a:endParaRPr>
          </a:p>
          <a:p>
            <a:pPr marL="457200" lvl="0" indent="0" algn="l" rtl="0">
              <a:spcBef>
                <a:spcPts val="0"/>
              </a:spcBef>
              <a:spcAft>
                <a:spcPts val="0"/>
              </a:spcAft>
              <a:buNone/>
            </a:pPr>
            <a:endParaRPr sz="1500" b="1">
              <a:solidFill>
                <a:schemeClr val="dk1"/>
              </a:solidFill>
              <a:latin typeface="Montserrat"/>
              <a:ea typeface="Montserrat"/>
              <a:cs typeface="Montserrat"/>
              <a:sym typeface="Montserrat"/>
            </a:endParaRPr>
          </a:p>
          <a:p>
            <a:pPr marL="0" lvl="0" indent="0" algn="l" rtl="0">
              <a:spcBef>
                <a:spcPts val="0"/>
              </a:spcBef>
              <a:spcAft>
                <a:spcPts val="0"/>
              </a:spcAft>
              <a:buNone/>
            </a:pPr>
            <a:endParaRPr sz="1500" b="1">
              <a:solidFill>
                <a:schemeClr val="dk1"/>
              </a:solidFill>
              <a:latin typeface="Montserrat"/>
              <a:ea typeface="Montserrat"/>
              <a:cs typeface="Montserrat"/>
              <a:sym typeface="Montserrat"/>
            </a:endParaRPr>
          </a:p>
          <a:p>
            <a:pPr marL="0" lvl="0" indent="0" algn="l" rtl="0">
              <a:spcBef>
                <a:spcPts val="0"/>
              </a:spcBef>
              <a:spcAft>
                <a:spcPts val="0"/>
              </a:spcAft>
              <a:buNone/>
            </a:pPr>
            <a:endParaRPr sz="1500" b="1">
              <a:solidFill>
                <a:schemeClr val="dk1"/>
              </a:solidFill>
              <a:latin typeface="Montserrat"/>
              <a:ea typeface="Montserrat"/>
              <a:cs typeface="Montserrat"/>
              <a:sym typeface="Montserrat"/>
            </a:endParaRPr>
          </a:p>
          <a:p>
            <a:pPr marL="457200" lvl="0" indent="0" algn="l" rtl="0">
              <a:spcBef>
                <a:spcPts val="0"/>
              </a:spcBef>
              <a:spcAft>
                <a:spcPts val="0"/>
              </a:spcAft>
              <a:buNone/>
            </a:pPr>
            <a:endParaRPr sz="1500" b="1">
              <a:solidFill>
                <a:schemeClr val="dk1"/>
              </a:solidFill>
              <a:latin typeface="Montserrat"/>
              <a:ea typeface="Montserrat"/>
              <a:cs typeface="Montserrat"/>
              <a:sym typeface="Montserrat"/>
            </a:endParaRPr>
          </a:p>
          <a:p>
            <a:pPr marL="457200" lvl="0" indent="0" algn="l" rtl="0">
              <a:spcBef>
                <a:spcPts val="0"/>
              </a:spcBef>
              <a:spcAft>
                <a:spcPts val="0"/>
              </a:spcAft>
              <a:buNone/>
            </a:pPr>
            <a:endParaRPr sz="1500" b="1">
              <a:solidFill>
                <a:schemeClr val="dk1"/>
              </a:solidFill>
              <a:latin typeface="Montserrat"/>
              <a:ea typeface="Montserrat"/>
              <a:cs typeface="Montserrat"/>
              <a:sym typeface="Montserrat"/>
            </a:endParaRPr>
          </a:p>
          <a:p>
            <a:pPr marL="0" lvl="0" indent="0" algn="l" rtl="0">
              <a:spcBef>
                <a:spcPts val="0"/>
              </a:spcBef>
              <a:spcAft>
                <a:spcPts val="0"/>
              </a:spcAft>
              <a:buNone/>
            </a:pPr>
            <a:endParaRPr sz="1500">
              <a:solidFill>
                <a:schemeClr val="dk1"/>
              </a:solidFill>
              <a:latin typeface="Montserrat"/>
              <a:ea typeface="Montserrat"/>
              <a:cs typeface="Montserrat"/>
              <a:sym typeface="Montserrat"/>
            </a:endParaRPr>
          </a:p>
          <a:p>
            <a:pPr marL="0" lvl="0" indent="0" algn="l" rtl="0">
              <a:lnSpc>
                <a:spcPct val="115000"/>
              </a:lnSpc>
              <a:spcBef>
                <a:spcPts val="0"/>
              </a:spcBef>
              <a:spcAft>
                <a:spcPts val="0"/>
              </a:spcAft>
              <a:buNone/>
            </a:pPr>
            <a:r>
              <a:rPr lang="en" sz="1500">
                <a:solidFill>
                  <a:schemeClr val="dk1"/>
                </a:solidFill>
                <a:latin typeface="Montserrat"/>
                <a:ea typeface="Montserrat"/>
                <a:cs typeface="Montserrat"/>
                <a:sym typeface="Montserrat"/>
              </a:rPr>
              <a:t>Develop a model using UPDRS scores, clinical data, peptide, and protein levels for all patients to analyze short-term and long-term Disease progression.</a:t>
            </a:r>
            <a:endParaRPr sz="1500">
              <a:solidFill>
                <a:schemeClr val="dk1"/>
              </a:solidFill>
              <a:latin typeface="Montserrat"/>
              <a:ea typeface="Montserrat"/>
              <a:cs typeface="Montserrat"/>
              <a:sym typeface="Montserrat"/>
            </a:endParaRPr>
          </a:p>
          <a:p>
            <a:pPr marL="457200" lvl="0" indent="0" algn="l" rtl="0">
              <a:spcBef>
                <a:spcPts val="0"/>
              </a:spcBef>
              <a:spcAft>
                <a:spcPts val="0"/>
              </a:spcAft>
              <a:buNone/>
            </a:pPr>
            <a:endParaRPr sz="1500">
              <a:solidFill>
                <a:schemeClr val="dk1"/>
              </a:solidFill>
              <a:latin typeface="Montserrat"/>
              <a:ea typeface="Montserrat"/>
              <a:cs typeface="Montserrat"/>
              <a:sym typeface="Montserrat"/>
            </a:endParaRPr>
          </a:p>
          <a:p>
            <a:pPr marL="0" lvl="0" indent="0" algn="l" rtl="0">
              <a:spcBef>
                <a:spcPts val="0"/>
              </a:spcBef>
              <a:spcAft>
                <a:spcPts val="0"/>
              </a:spcAft>
              <a:buNone/>
            </a:pPr>
            <a:endParaRPr sz="1500">
              <a:solidFill>
                <a:schemeClr val="dk1"/>
              </a:solidFill>
              <a:latin typeface="Montserrat"/>
              <a:ea typeface="Montserrat"/>
              <a:cs typeface="Montserrat"/>
              <a:sym typeface="Montserrat"/>
            </a:endParaRPr>
          </a:p>
          <a:p>
            <a:pPr marL="457200" lvl="0" indent="0" algn="l" rtl="0">
              <a:spcBef>
                <a:spcPts val="0"/>
              </a:spcBef>
              <a:spcAft>
                <a:spcPts val="0"/>
              </a:spcAft>
              <a:buNone/>
            </a:pPr>
            <a:endParaRPr sz="1500">
              <a:solidFill>
                <a:schemeClr val="dk1"/>
              </a:solidFill>
              <a:latin typeface="Montserrat"/>
              <a:ea typeface="Montserrat"/>
              <a:cs typeface="Montserrat"/>
              <a:sym typeface="Montserrat"/>
            </a:endParaRPr>
          </a:p>
          <a:p>
            <a:pPr marL="457200" lvl="0" indent="0" algn="l" rtl="0">
              <a:spcBef>
                <a:spcPts val="0"/>
              </a:spcBef>
              <a:spcAft>
                <a:spcPts val="0"/>
              </a:spcAft>
              <a:buNone/>
            </a:pPr>
            <a:endParaRPr sz="1500">
              <a:solidFill>
                <a:schemeClr val="dk1"/>
              </a:solidFill>
              <a:latin typeface="Montserrat"/>
              <a:ea typeface="Montserrat"/>
              <a:cs typeface="Montserrat"/>
              <a:sym typeface="Montserrat"/>
            </a:endParaRPr>
          </a:p>
          <a:p>
            <a:pPr marL="457200" lvl="0" indent="0" algn="l" rtl="0">
              <a:spcBef>
                <a:spcPts val="0"/>
              </a:spcBef>
              <a:spcAft>
                <a:spcPts val="0"/>
              </a:spcAft>
              <a:buNone/>
            </a:pPr>
            <a:endParaRPr sz="1500">
              <a:solidFill>
                <a:schemeClr val="dk1"/>
              </a:solidFill>
              <a:latin typeface="Montserrat"/>
              <a:ea typeface="Montserrat"/>
              <a:cs typeface="Montserrat"/>
              <a:sym typeface="Montserrat"/>
            </a:endParaRPr>
          </a:p>
          <a:p>
            <a:pPr marL="0" lvl="0" indent="0" algn="l" rtl="0">
              <a:lnSpc>
                <a:spcPct val="115000"/>
              </a:lnSpc>
              <a:spcBef>
                <a:spcPts val="0"/>
              </a:spcBef>
              <a:spcAft>
                <a:spcPts val="0"/>
              </a:spcAft>
              <a:buNone/>
            </a:pPr>
            <a:endParaRPr sz="1500">
              <a:solidFill>
                <a:schemeClr val="dk1"/>
              </a:solidFill>
              <a:latin typeface="Montserrat"/>
              <a:ea typeface="Montserrat"/>
              <a:cs typeface="Montserrat"/>
              <a:sym typeface="Montserrat"/>
            </a:endParaRPr>
          </a:p>
          <a:p>
            <a:pPr marL="0" lvl="0" indent="0" algn="l" rtl="0">
              <a:lnSpc>
                <a:spcPct val="115000"/>
              </a:lnSpc>
              <a:spcBef>
                <a:spcPts val="0"/>
              </a:spcBef>
              <a:spcAft>
                <a:spcPts val="0"/>
              </a:spcAft>
              <a:buNone/>
            </a:pPr>
            <a:r>
              <a:rPr lang="en" sz="1500">
                <a:solidFill>
                  <a:schemeClr val="dk1"/>
                </a:solidFill>
                <a:latin typeface="Montserrat"/>
                <a:ea typeface="Montserrat"/>
                <a:cs typeface="Montserrat"/>
                <a:sym typeface="Montserrat"/>
              </a:rPr>
              <a:t>Create two models for recently observed and established patients to analyze clinic visit duration's impact on progression. Compare prediction of UPDRS scores.</a:t>
            </a:r>
            <a:endParaRPr sz="1500" b="1">
              <a:solidFill>
                <a:schemeClr val="dk1"/>
              </a:solidFill>
              <a:latin typeface="Montserrat"/>
              <a:ea typeface="Montserrat"/>
              <a:cs typeface="Montserrat"/>
              <a:sym typeface="Montserrat"/>
            </a:endParaRPr>
          </a:p>
          <a:p>
            <a:pPr marL="457200" lvl="0" indent="0" algn="l" rtl="0">
              <a:spcBef>
                <a:spcPts val="0"/>
              </a:spcBef>
              <a:spcAft>
                <a:spcPts val="0"/>
              </a:spcAft>
              <a:buNone/>
            </a:pPr>
            <a:endParaRPr sz="1500" b="1">
              <a:solidFill>
                <a:schemeClr val="dk1"/>
              </a:solidFill>
              <a:latin typeface="Montserrat"/>
              <a:ea typeface="Montserrat"/>
              <a:cs typeface="Montserrat"/>
              <a:sym typeface="Montserrat"/>
            </a:endParaRPr>
          </a:p>
          <a:p>
            <a:pPr marL="457200" lvl="0" indent="0" algn="l" rtl="0">
              <a:spcBef>
                <a:spcPts val="0"/>
              </a:spcBef>
              <a:spcAft>
                <a:spcPts val="0"/>
              </a:spcAft>
              <a:buNone/>
            </a:pPr>
            <a:endParaRPr sz="1500" b="1">
              <a:solidFill>
                <a:schemeClr val="dk1"/>
              </a:solidFill>
              <a:latin typeface="Montserrat"/>
              <a:ea typeface="Montserrat"/>
              <a:cs typeface="Montserrat"/>
              <a:sym typeface="Montserrat"/>
            </a:endParaRPr>
          </a:p>
        </p:txBody>
      </p:sp>
      <p:pic>
        <p:nvPicPr>
          <p:cNvPr id="1107" name="Google Shape;1107;p56"/>
          <p:cNvPicPr preferRelativeResize="0"/>
          <p:nvPr/>
        </p:nvPicPr>
        <p:blipFill>
          <a:blip r:embed="rId3">
            <a:alphaModFix/>
          </a:blip>
          <a:stretch>
            <a:fillRect/>
          </a:stretch>
        </p:blipFill>
        <p:spPr>
          <a:xfrm>
            <a:off x="7450110" y="2268050"/>
            <a:ext cx="1537840" cy="1454700"/>
          </a:xfrm>
          <a:prstGeom prst="rect">
            <a:avLst/>
          </a:prstGeom>
          <a:noFill/>
          <a:ln>
            <a:noFill/>
          </a:ln>
        </p:spPr>
      </p:pic>
      <p:sp>
        <p:nvSpPr>
          <p:cNvPr id="1108" name="Google Shape;1108;p56"/>
          <p:cNvSpPr txBox="1">
            <a:spLocks noGrp="1"/>
          </p:cNvSpPr>
          <p:nvPr>
            <p:ph type="title"/>
          </p:nvPr>
        </p:nvSpPr>
        <p:spPr>
          <a:xfrm>
            <a:off x="631875" y="200875"/>
            <a:ext cx="7704000" cy="676800"/>
          </a:xfrm>
          <a:prstGeom prst="rect">
            <a:avLst/>
          </a:prstGeom>
        </p:spPr>
        <p:txBody>
          <a:bodyPr spcFirstLastPara="1" wrap="square" lIns="0" tIns="91425" rIns="0" bIns="91425" anchor="b" anchorCtr="0">
            <a:noAutofit/>
          </a:bodyPr>
          <a:lstStyle/>
          <a:p>
            <a:pPr marL="0" lvl="0" indent="0" algn="ctr" rtl="0">
              <a:lnSpc>
                <a:spcPct val="100000"/>
              </a:lnSpc>
              <a:spcBef>
                <a:spcPts val="0"/>
              </a:spcBef>
              <a:spcAft>
                <a:spcPts val="0"/>
              </a:spcAft>
              <a:buNone/>
            </a:pPr>
            <a:r>
              <a:rPr lang="en" sz="4300"/>
              <a:t>Experiments Conducted</a:t>
            </a:r>
            <a:r>
              <a:rPr lang="en" sz="4300">
                <a:solidFill>
                  <a:schemeClr val="dk1"/>
                </a:solidFill>
              </a:rPr>
              <a:t> </a:t>
            </a:r>
            <a:endParaRPr sz="4300">
              <a:solidFill>
                <a:schemeClr val="dk1"/>
              </a:solidFill>
            </a:endParaRPr>
          </a:p>
        </p:txBody>
      </p:sp>
      <p:grpSp>
        <p:nvGrpSpPr>
          <p:cNvPr id="1109" name="Google Shape;1109;p56"/>
          <p:cNvGrpSpPr/>
          <p:nvPr/>
        </p:nvGrpSpPr>
        <p:grpSpPr>
          <a:xfrm>
            <a:off x="507300" y="967488"/>
            <a:ext cx="857250" cy="720000"/>
            <a:chOff x="1119600" y="3182400"/>
            <a:chExt cx="857250" cy="720000"/>
          </a:xfrm>
        </p:grpSpPr>
        <p:sp>
          <p:nvSpPr>
            <p:cNvPr id="1110" name="Google Shape;1110;p56"/>
            <p:cNvSpPr/>
            <p:nvPr/>
          </p:nvSpPr>
          <p:spPr>
            <a:xfrm rot="5400000">
              <a:off x="1706850" y="3452400"/>
              <a:ext cx="360000" cy="180000"/>
            </a:xfrm>
            <a:prstGeom prst="triangle">
              <a:avLst>
                <a:gd name="adj" fmla="val 51093"/>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56"/>
            <p:cNvSpPr/>
            <p:nvPr/>
          </p:nvSpPr>
          <p:spPr>
            <a:xfrm>
              <a:off x="1119600" y="3182400"/>
              <a:ext cx="720000" cy="720000"/>
            </a:xfrm>
            <a:prstGeom prst="ellipse">
              <a:avLst/>
            </a:prstGeom>
            <a:solidFill>
              <a:schemeClr val="accent6"/>
            </a:solidFill>
            <a:ln w="381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2" name="Google Shape;1112;p56"/>
          <p:cNvGrpSpPr/>
          <p:nvPr/>
        </p:nvGrpSpPr>
        <p:grpSpPr>
          <a:xfrm>
            <a:off x="610721" y="1055276"/>
            <a:ext cx="471355" cy="467997"/>
            <a:chOff x="5674900" y="4379150"/>
            <a:chExt cx="505150" cy="501175"/>
          </a:xfrm>
        </p:grpSpPr>
        <p:sp>
          <p:nvSpPr>
            <p:cNvPr id="1113" name="Google Shape;1113;p56"/>
            <p:cNvSpPr/>
            <p:nvPr/>
          </p:nvSpPr>
          <p:spPr>
            <a:xfrm>
              <a:off x="5675700" y="4379150"/>
              <a:ext cx="314325" cy="304825"/>
            </a:xfrm>
            <a:custGeom>
              <a:avLst/>
              <a:gdLst/>
              <a:ahLst/>
              <a:cxnLst/>
              <a:rect l="l" t="t" r="r" b="b"/>
              <a:pathLst>
                <a:path w="12573" h="12193" extrusionOk="0">
                  <a:moveTo>
                    <a:pt x="11306" y="0"/>
                  </a:moveTo>
                  <a:cubicBezTo>
                    <a:pt x="11021" y="0"/>
                    <a:pt x="10831" y="254"/>
                    <a:pt x="10831" y="475"/>
                  </a:cubicBezTo>
                  <a:lnTo>
                    <a:pt x="10831" y="4941"/>
                  </a:lnTo>
                  <a:lnTo>
                    <a:pt x="10229" y="5194"/>
                  </a:lnTo>
                  <a:lnTo>
                    <a:pt x="9691" y="4877"/>
                  </a:lnTo>
                  <a:cubicBezTo>
                    <a:pt x="9628" y="4830"/>
                    <a:pt x="9556" y="4806"/>
                    <a:pt x="9485" y="4806"/>
                  </a:cubicBezTo>
                  <a:cubicBezTo>
                    <a:pt x="9414" y="4806"/>
                    <a:pt x="9343" y="4830"/>
                    <a:pt x="9279" y="4877"/>
                  </a:cubicBezTo>
                  <a:lnTo>
                    <a:pt x="8772" y="5162"/>
                  </a:lnTo>
                  <a:lnTo>
                    <a:pt x="8266" y="4592"/>
                  </a:lnTo>
                  <a:cubicBezTo>
                    <a:pt x="8171" y="4529"/>
                    <a:pt x="8044" y="4466"/>
                    <a:pt x="7949" y="4466"/>
                  </a:cubicBezTo>
                  <a:cubicBezTo>
                    <a:pt x="7822" y="4466"/>
                    <a:pt x="7696" y="4529"/>
                    <a:pt x="7632" y="4592"/>
                  </a:cubicBezTo>
                  <a:lnTo>
                    <a:pt x="7094" y="5162"/>
                  </a:lnTo>
                  <a:lnTo>
                    <a:pt x="6619" y="4909"/>
                  </a:lnTo>
                  <a:cubicBezTo>
                    <a:pt x="6566" y="4888"/>
                    <a:pt x="6510" y="4877"/>
                    <a:pt x="6454" y="4877"/>
                  </a:cubicBezTo>
                  <a:cubicBezTo>
                    <a:pt x="6341" y="4877"/>
                    <a:pt x="6228" y="4920"/>
                    <a:pt x="6144" y="5004"/>
                  </a:cubicBezTo>
                  <a:lnTo>
                    <a:pt x="5669" y="5511"/>
                  </a:lnTo>
                  <a:lnTo>
                    <a:pt x="5194" y="5004"/>
                  </a:lnTo>
                  <a:cubicBezTo>
                    <a:pt x="5131" y="4920"/>
                    <a:pt x="5011" y="4877"/>
                    <a:pt x="4891" y="4877"/>
                  </a:cubicBezTo>
                  <a:cubicBezTo>
                    <a:pt x="4831" y="4877"/>
                    <a:pt x="4772" y="4888"/>
                    <a:pt x="4719" y="4909"/>
                  </a:cubicBezTo>
                  <a:lnTo>
                    <a:pt x="4244" y="5162"/>
                  </a:lnTo>
                  <a:lnTo>
                    <a:pt x="3737" y="4592"/>
                  </a:lnTo>
                  <a:cubicBezTo>
                    <a:pt x="3674" y="4529"/>
                    <a:pt x="3547" y="4466"/>
                    <a:pt x="3420" y="4466"/>
                  </a:cubicBezTo>
                  <a:cubicBezTo>
                    <a:pt x="3294" y="4466"/>
                    <a:pt x="3199" y="4529"/>
                    <a:pt x="3104" y="4592"/>
                  </a:cubicBezTo>
                  <a:lnTo>
                    <a:pt x="2597" y="5162"/>
                  </a:lnTo>
                  <a:lnTo>
                    <a:pt x="2122" y="4909"/>
                  </a:lnTo>
                  <a:cubicBezTo>
                    <a:pt x="2069" y="4888"/>
                    <a:pt x="2013" y="4877"/>
                    <a:pt x="1957" y="4877"/>
                  </a:cubicBezTo>
                  <a:cubicBezTo>
                    <a:pt x="1844" y="4877"/>
                    <a:pt x="1731" y="4920"/>
                    <a:pt x="1647" y="5004"/>
                  </a:cubicBezTo>
                  <a:lnTo>
                    <a:pt x="1172" y="5511"/>
                  </a:lnTo>
                  <a:lnTo>
                    <a:pt x="602" y="4941"/>
                  </a:lnTo>
                  <a:cubicBezTo>
                    <a:pt x="554" y="4893"/>
                    <a:pt x="475" y="4869"/>
                    <a:pt x="400" y="4869"/>
                  </a:cubicBezTo>
                  <a:cubicBezTo>
                    <a:pt x="325" y="4869"/>
                    <a:pt x="254" y="4893"/>
                    <a:pt x="222" y="4941"/>
                  </a:cubicBezTo>
                  <a:cubicBezTo>
                    <a:pt x="95" y="5067"/>
                    <a:pt x="95" y="5257"/>
                    <a:pt x="222" y="5352"/>
                  </a:cubicBezTo>
                  <a:lnTo>
                    <a:pt x="887" y="6049"/>
                  </a:lnTo>
                  <a:cubicBezTo>
                    <a:pt x="982" y="6144"/>
                    <a:pt x="1077" y="6176"/>
                    <a:pt x="1204" y="6176"/>
                  </a:cubicBezTo>
                  <a:cubicBezTo>
                    <a:pt x="1330" y="6176"/>
                    <a:pt x="1457" y="6144"/>
                    <a:pt x="1520" y="6049"/>
                  </a:cubicBezTo>
                  <a:lnTo>
                    <a:pt x="2027" y="5511"/>
                  </a:lnTo>
                  <a:lnTo>
                    <a:pt x="2502" y="5732"/>
                  </a:lnTo>
                  <a:cubicBezTo>
                    <a:pt x="2564" y="5770"/>
                    <a:pt x="2637" y="5788"/>
                    <a:pt x="2707" y="5788"/>
                  </a:cubicBezTo>
                  <a:cubicBezTo>
                    <a:pt x="2816" y="5788"/>
                    <a:pt x="2920" y="5746"/>
                    <a:pt x="2977" y="5669"/>
                  </a:cubicBezTo>
                  <a:lnTo>
                    <a:pt x="3452" y="5162"/>
                  </a:lnTo>
                  <a:lnTo>
                    <a:pt x="3927" y="5669"/>
                  </a:lnTo>
                  <a:cubicBezTo>
                    <a:pt x="4004" y="5746"/>
                    <a:pt x="4104" y="5788"/>
                    <a:pt x="4206" y="5788"/>
                  </a:cubicBezTo>
                  <a:cubicBezTo>
                    <a:pt x="4272" y="5788"/>
                    <a:pt x="4340" y="5770"/>
                    <a:pt x="4402" y="5732"/>
                  </a:cubicBezTo>
                  <a:lnTo>
                    <a:pt x="4877" y="5511"/>
                  </a:lnTo>
                  <a:lnTo>
                    <a:pt x="5416" y="6049"/>
                  </a:lnTo>
                  <a:cubicBezTo>
                    <a:pt x="5479" y="6144"/>
                    <a:pt x="5606" y="6176"/>
                    <a:pt x="5732" y="6176"/>
                  </a:cubicBezTo>
                  <a:cubicBezTo>
                    <a:pt x="5827" y="6176"/>
                    <a:pt x="5954" y="6144"/>
                    <a:pt x="6049" y="6049"/>
                  </a:cubicBezTo>
                  <a:lnTo>
                    <a:pt x="6556" y="5511"/>
                  </a:lnTo>
                  <a:lnTo>
                    <a:pt x="7031" y="5732"/>
                  </a:lnTo>
                  <a:cubicBezTo>
                    <a:pt x="7093" y="5770"/>
                    <a:pt x="7161" y="5788"/>
                    <a:pt x="7227" y="5788"/>
                  </a:cubicBezTo>
                  <a:cubicBezTo>
                    <a:pt x="7329" y="5788"/>
                    <a:pt x="7429" y="5746"/>
                    <a:pt x="7506" y="5669"/>
                  </a:cubicBezTo>
                  <a:lnTo>
                    <a:pt x="7981" y="5162"/>
                  </a:lnTo>
                  <a:lnTo>
                    <a:pt x="8456" y="5669"/>
                  </a:lnTo>
                  <a:cubicBezTo>
                    <a:pt x="8533" y="5746"/>
                    <a:pt x="8632" y="5788"/>
                    <a:pt x="8735" y="5788"/>
                  </a:cubicBezTo>
                  <a:cubicBezTo>
                    <a:pt x="8801" y="5788"/>
                    <a:pt x="8868" y="5770"/>
                    <a:pt x="8931" y="5732"/>
                  </a:cubicBezTo>
                  <a:lnTo>
                    <a:pt x="9438" y="5479"/>
                  </a:lnTo>
                  <a:lnTo>
                    <a:pt x="10008" y="5732"/>
                  </a:lnTo>
                  <a:cubicBezTo>
                    <a:pt x="10060" y="5767"/>
                    <a:pt x="10121" y="5792"/>
                    <a:pt x="10187" y="5792"/>
                  </a:cubicBezTo>
                  <a:cubicBezTo>
                    <a:pt x="10242" y="5792"/>
                    <a:pt x="10299" y="5775"/>
                    <a:pt x="10356" y="5732"/>
                  </a:cubicBezTo>
                  <a:lnTo>
                    <a:pt x="10831" y="5542"/>
                  </a:lnTo>
                  <a:lnTo>
                    <a:pt x="10831" y="9659"/>
                  </a:lnTo>
                  <a:lnTo>
                    <a:pt x="10008" y="10166"/>
                  </a:lnTo>
                  <a:lnTo>
                    <a:pt x="9501" y="9659"/>
                  </a:lnTo>
                  <a:cubicBezTo>
                    <a:pt x="9424" y="9583"/>
                    <a:pt x="9324" y="9541"/>
                    <a:pt x="9222" y="9541"/>
                  </a:cubicBezTo>
                  <a:cubicBezTo>
                    <a:pt x="9156" y="9541"/>
                    <a:pt x="9088" y="9559"/>
                    <a:pt x="9026" y="9596"/>
                  </a:cubicBezTo>
                  <a:lnTo>
                    <a:pt x="8487" y="9849"/>
                  </a:lnTo>
                  <a:lnTo>
                    <a:pt x="7949" y="9596"/>
                  </a:lnTo>
                  <a:cubicBezTo>
                    <a:pt x="7886" y="9548"/>
                    <a:pt x="7815" y="9525"/>
                    <a:pt x="7743" y="9525"/>
                  </a:cubicBezTo>
                  <a:cubicBezTo>
                    <a:pt x="7672" y="9525"/>
                    <a:pt x="7601" y="9548"/>
                    <a:pt x="7537" y="9596"/>
                  </a:cubicBezTo>
                  <a:lnTo>
                    <a:pt x="6999" y="9849"/>
                  </a:lnTo>
                  <a:lnTo>
                    <a:pt x="6492" y="9596"/>
                  </a:lnTo>
                  <a:cubicBezTo>
                    <a:pt x="6430" y="9559"/>
                    <a:pt x="6358" y="9541"/>
                    <a:pt x="6287" y="9541"/>
                  </a:cubicBezTo>
                  <a:cubicBezTo>
                    <a:pt x="6179" y="9541"/>
                    <a:pt x="6075" y="9583"/>
                    <a:pt x="6017" y="9659"/>
                  </a:cubicBezTo>
                  <a:lnTo>
                    <a:pt x="5542" y="10166"/>
                  </a:lnTo>
                  <a:lnTo>
                    <a:pt x="5099" y="9691"/>
                  </a:lnTo>
                  <a:cubicBezTo>
                    <a:pt x="5004" y="9628"/>
                    <a:pt x="4909" y="9596"/>
                    <a:pt x="4782" y="9596"/>
                  </a:cubicBezTo>
                  <a:cubicBezTo>
                    <a:pt x="4656" y="9596"/>
                    <a:pt x="4529" y="9628"/>
                    <a:pt x="4466" y="9691"/>
                  </a:cubicBezTo>
                  <a:lnTo>
                    <a:pt x="4022" y="10166"/>
                  </a:lnTo>
                  <a:lnTo>
                    <a:pt x="3547" y="9659"/>
                  </a:lnTo>
                  <a:cubicBezTo>
                    <a:pt x="3470" y="9583"/>
                    <a:pt x="3370" y="9541"/>
                    <a:pt x="3268" y="9541"/>
                  </a:cubicBezTo>
                  <a:cubicBezTo>
                    <a:pt x="3202" y="9541"/>
                    <a:pt x="3135" y="9559"/>
                    <a:pt x="3072" y="9596"/>
                  </a:cubicBezTo>
                  <a:lnTo>
                    <a:pt x="2565" y="9849"/>
                  </a:lnTo>
                  <a:lnTo>
                    <a:pt x="1995" y="9596"/>
                  </a:lnTo>
                  <a:cubicBezTo>
                    <a:pt x="1933" y="9559"/>
                    <a:pt x="1865" y="9541"/>
                    <a:pt x="1799" y="9541"/>
                  </a:cubicBezTo>
                  <a:cubicBezTo>
                    <a:pt x="1697" y="9541"/>
                    <a:pt x="1597" y="9583"/>
                    <a:pt x="1520" y="9659"/>
                  </a:cubicBezTo>
                  <a:lnTo>
                    <a:pt x="1045" y="10166"/>
                  </a:lnTo>
                  <a:lnTo>
                    <a:pt x="507" y="9628"/>
                  </a:lnTo>
                  <a:cubicBezTo>
                    <a:pt x="444" y="9564"/>
                    <a:pt x="364" y="9533"/>
                    <a:pt x="289" y="9533"/>
                  </a:cubicBezTo>
                  <a:cubicBezTo>
                    <a:pt x="214" y="9533"/>
                    <a:pt x="143" y="9564"/>
                    <a:pt x="95" y="9628"/>
                  </a:cubicBezTo>
                  <a:cubicBezTo>
                    <a:pt x="0" y="9754"/>
                    <a:pt x="0" y="9944"/>
                    <a:pt x="95" y="10008"/>
                  </a:cubicBezTo>
                  <a:lnTo>
                    <a:pt x="792" y="10736"/>
                  </a:lnTo>
                  <a:cubicBezTo>
                    <a:pt x="855" y="10799"/>
                    <a:pt x="982" y="10863"/>
                    <a:pt x="1109" y="10863"/>
                  </a:cubicBezTo>
                  <a:cubicBezTo>
                    <a:pt x="1204" y="10863"/>
                    <a:pt x="1330" y="10799"/>
                    <a:pt x="1425" y="10736"/>
                  </a:cubicBezTo>
                  <a:lnTo>
                    <a:pt x="1932" y="10166"/>
                  </a:lnTo>
                  <a:lnTo>
                    <a:pt x="2439" y="10451"/>
                  </a:lnTo>
                  <a:cubicBezTo>
                    <a:pt x="2502" y="10499"/>
                    <a:pt x="2573" y="10522"/>
                    <a:pt x="2641" y="10522"/>
                  </a:cubicBezTo>
                  <a:cubicBezTo>
                    <a:pt x="2708" y="10522"/>
                    <a:pt x="2771" y="10499"/>
                    <a:pt x="2819" y="10451"/>
                  </a:cubicBezTo>
                  <a:lnTo>
                    <a:pt x="3294" y="10166"/>
                  </a:lnTo>
                  <a:lnTo>
                    <a:pt x="3832" y="10704"/>
                  </a:lnTo>
                  <a:cubicBezTo>
                    <a:pt x="3895" y="10768"/>
                    <a:pt x="4022" y="10799"/>
                    <a:pt x="4149" y="10799"/>
                  </a:cubicBezTo>
                  <a:cubicBezTo>
                    <a:pt x="4244" y="10799"/>
                    <a:pt x="4370" y="10768"/>
                    <a:pt x="4466" y="10704"/>
                  </a:cubicBezTo>
                  <a:lnTo>
                    <a:pt x="4877" y="10229"/>
                  </a:lnTo>
                  <a:lnTo>
                    <a:pt x="5321" y="10704"/>
                  </a:lnTo>
                  <a:cubicBezTo>
                    <a:pt x="5416" y="10768"/>
                    <a:pt x="5511" y="10799"/>
                    <a:pt x="5637" y="10799"/>
                  </a:cubicBezTo>
                  <a:cubicBezTo>
                    <a:pt x="5764" y="10799"/>
                    <a:pt x="5891" y="10768"/>
                    <a:pt x="5954" y="10704"/>
                  </a:cubicBezTo>
                  <a:lnTo>
                    <a:pt x="6461" y="10134"/>
                  </a:lnTo>
                  <a:lnTo>
                    <a:pt x="6999" y="10419"/>
                  </a:lnTo>
                  <a:cubicBezTo>
                    <a:pt x="7047" y="10451"/>
                    <a:pt x="7110" y="10467"/>
                    <a:pt x="7177" y="10467"/>
                  </a:cubicBezTo>
                  <a:cubicBezTo>
                    <a:pt x="7244" y="10467"/>
                    <a:pt x="7316" y="10451"/>
                    <a:pt x="7379" y="10419"/>
                  </a:cubicBezTo>
                  <a:lnTo>
                    <a:pt x="7949" y="10134"/>
                  </a:lnTo>
                  <a:lnTo>
                    <a:pt x="8487" y="10419"/>
                  </a:lnTo>
                  <a:cubicBezTo>
                    <a:pt x="8551" y="10451"/>
                    <a:pt x="8622" y="10467"/>
                    <a:pt x="8693" y="10467"/>
                  </a:cubicBezTo>
                  <a:cubicBezTo>
                    <a:pt x="8765" y="10467"/>
                    <a:pt x="8836" y="10451"/>
                    <a:pt x="8899" y="10419"/>
                  </a:cubicBezTo>
                  <a:lnTo>
                    <a:pt x="9406" y="10134"/>
                  </a:lnTo>
                  <a:lnTo>
                    <a:pt x="9913" y="10704"/>
                  </a:lnTo>
                  <a:cubicBezTo>
                    <a:pt x="10008" y="10768"/>
                    <a:pt x="10103" y="10799"/>
                    <a:pt x="10229" y="10799"/>
                  </a:cubicBezTo>
                  <a:cubicBezTo>
                    <a:pt x="10324" y="10799"/>
                    <a:pt x="10419" y="10768"/>
                    <a:pt x="10514" y="10736"/>
                  </a:cubicBezTo>
                  <a:lnTo>
                    <a:pt x="10863" y="10451"/>
                  </a:lnTo>
                  <a:lnTo>
                    <a:pt x="10863" y="11908"/>
                  </a:lnTo>
                  <a:cubicBezTo>
                    <a:pt x="10863" y="12066"/>
                    <a:pt x="10989" y="12193"/>
                    <a:pt x="11148" y="12193"/>
                  </a:cubicBezTo>
                  <a:cubicBezTo>
                    <a:pt x="11306" y="12193"/>
                    <a:pt x="11433" y="12066"/>
                    <a:pt x="11433" y="11908"/>
                  </a:cubicBezTo>
                  <a:lnTo>
                    <a:pt x="11433" y="570"/>
                  </a:lnTo>
                  <a:lnTo>
                    <a:pt x="12003" y="570"/>
                  </a:lnTo>
                  <a:lnTo>
                    <a:pt x="12003" y="1900"/>
                  </a:lnTo>
                  <a:cubicBezTo>
                    <a:pt x="12003" y="2059"/>
                    <a:pt x="12129" y="2185"/>
                    <a:pt x="12288" y="2185"/>
                  </a:cubicBezTo>
                  <a:cubicBezTo>
                    <a:pt x="12446" y="2185"/>
                    <a:pt x="12573" y="2059"/>
                    <a:pt x="12573" y="1900"/>
                  </a:cubicBezTo>
                  <a:lnTo>
                    <a:pt x="12573" y="475"/>
                  </a:lnTo>
                  <a:cubicBezTo>
                    <a:pt x="12573" y="190"/>
                    <a:pt x="12319" y="0"/>
                    <a:pt x="120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56"/>
            <p:cNvSpPr/>
            <p:nvPr/>
          </p:nvSpPr>
          <p:spPr>
            <a:xfrm>
              <a:off x="5674900" y="4451200"/>
              <a:ext cx="505150" cy="429125"/>
            </a:xfrm>
            <a:custGeom>
              <a:avLst/>
              <a:gdLst/>
              <a:ahLst/>
              <a:cxnLst/>
              <a:rect l="l" t="t" r="r" b="b"/>
              <a:pathLst>
                <a:path w="20206" h="17165" extrusionOk="0">
                  <a:moveTo>
                    <a:pt x="13682" y="0"/>
                  </a:moveTo>
                  <a:cubicBezTo>
                    <a:pt x="13460" y="0"/>
                    <a:pt x="13302" y="159"/>
                    <a:pt x="13270" y="317"/>
                  </a:cubicBezTo>
                  <a:lnTo>
                    <a:pt x="12921" y="2819"/>
                  </a:lnTo>
                  <a:lnTo>
                    <a:pt x="12446" y="1742"/>
                  </a:lnTo>
                  <a:lnTo>
                    <a:pt x="12446" y="380"/>
                  </a:lnTo>
                  <a:cubicBezTo>
                    <a:pt x="12446" y="222"/>
                    <a:pt x="12320" y="95"/>
                    <a:pt x="12161" y="95"/>
                  </a:cubicBezTo>
                  <a:cubicBezTo>
                    <a:pt x="12003" y="95"/>
                    <a:pt x="11876" y="222"/>
                    <a:pt x="11876" y="380"/>
                  </a:cubicBezTo>
                  <a:lnTo>
                    <a:pt x="11876" y="16531"/>
                  </a:lnTo>
                  <a:lnTo>
                    <a:pt x="11306" y="16531"/>
                  </a:lnTo>
                  <a:lnTo>
                    <a:pt x="11306" y="10356"/>
                  </a:lnTo>
                  <a:cubicBezTo>
                    <a:pt x="11306" y="10198"/>
                    <a:pt x="11180" y="10071"/>
                    <a:pt x="11021" y="10071"/>
                  </a:cubicBezTo>
                  <a:cubicBezTo>
                    <a:pt x="10863" y="10071"/>
                    <a:pt x="10736" y="10198"/>
                    <a:pt x="10736" y="10356"/>
                  </a:cubicBezTo>
                  <a:lnTo>
                    <a:pt x="10736" y="11464"/>
                  </a:lnTo>
                  <a:lnTo>
                    <a:pt x="10198" y="11939"/>
                  </a:lnTo>
                  <a:lnTo>
                    <a:pt x="9723" y="11179"/>
                  </a:lnTo>
                  <a:cubicBezTo>
                    <a:pt x="9628" y="11053"/>
                    <a:pt x="9501" y="11021"/>
                    <a:pt x="9406" y="10989"/>
                  </a:cubicBezTo>
                  <a:cubicBezTo>
                    <a:pt x="9280" y="10989"/>
                    <a:pt x="9153" y="11021"/>
                    <a:pt x="9026" y="11084"/>
                  </a:cubicBezTo>
                  <a:lnTo>
                    <a:pt x="8551" y="11623"/>
                  </a:lnTo>
                  <a:lnTo>
                    <a:pt x="8044" y="11338"/>
                  </a:lnTo>
                  <a:cubicBezTo>
                    <a:pt x="7981" y="11290"/>
                    <a:pt x="7910" y="11266"/>
                    <a:pt x="7843" y="11266"/>
                  </a:cubicBezTo>
                  <a:cubicBezTo>
                    <a:pt x="7775" y="11266"/>
                    <a:pt x="7712" y="11290"/>
                    <a:pt x="7664" y="11338"/>
                  </a:cubicBezTo>
                  <a:lnTo>
                    <a:pt x="7094" y="11623"/>
                  </a:lnTo>
                  <a:lnTo>
                    <a:pt x="6588" y="11338"/>
                  </a:lnTo>
                  <a:cubicBezTo>
                    <a:pt x="6532" y="11305"/>
                    <a:pt x="6473" y="11291"/>
                    <a:pt x="6415" y="11291"/>
                  </a:cubicBezTo>
                  <a:cubicBezTo>
                    <a:pt x="6305" y="11291"/>
                    <a:pt x="6195" y="11339"/>
                    <a:pt x="6113" y="11401"/>
                  </a:cubicBezTo>
                  <a:lnTo>
                    <a:pt x="5638" y="11939"/>
                  </a:lnTo>
                  <a:lnTo>
                    <a:pt x="5163" y="11401"/>
                  </a:lnTo>
                  <a:cubicBezTo>
                    <a:pt x="5080" y="11339"/>
                    <a:pt x="4971" y="11291"/>
                    <a:pt x="4861" y="11291"/>
                  </a:cubicBezTo>
                  <a:cubicBezTo>
                    <a:pt x="4802" y="11291"/>
                    <a:pt x="4743" y="11305"/>
                    <a:pt x="4688" y="11338"/>
                  </a:cubicBezTo>
                  <a:lnTo>
                    <a:pt x="4212" y="11559"/>
                  </a:lnTo>
                  <a:lnTo>
                    <a:pt x="3706" y="11021"/>
                  </a:lnTo>
                  <a:cubicBezTo>
                    <a:pt x="3611" y="10926"/>
                    <a:pt x="3484" y="10894"/>
                    <a:pt x="3389" y="10894"/>
                  </a:cubicBezTo>
                  <a:cubicBezTo>
                    <a:pt x="3262" y="10894"/>
                    <a:pt x="3136" y="10926"/>
                    <a:pt x="3072" y="11021"/>
                  </a:cubicBezTo>
                  <a:lnTo>
                    <a:pt x="2534" y="11559"/>
                  </a:lnTo>
                  <a:lnTo>
                    <a:pt x="2059" y="11338"/>
                  </a:lnTo>
                  <a:cubicBezTo>
                    <a:pt x="2004" y="11305"/>
                    <a:pt x="1945" y="11291"/>
                    <a:pt x="1886" y="11291"/>
                  </a:cubicBezTo>
                  <a:cubicBezTo>
                    <a:pt x="1776" y="11291"/>
                    <a:pt x="1666" y="11339"/>
                    <a:pt x="1584" y="11401"/>
                  </a:cubicBezTo>
                  <a:lnTo>
                    <a:pt x="1109" y="11939"/>
                  </a:lnTo>
                  <a:lnTo>
                    <a:pt x="571" y="11369"/>
                  </a:lnTo>
                  <a:cubicBezTo>
                    <a:pt x="507" y="11306"/>
                    <a:pt x="428" y="11274"/>
                    <a:pt x="349" y="11274"/>
                  </a:cubicBezTo>
                  <a:cubicBezTo>
                    <a:pt x="270" y="11274"/>
                    <a:pt x="191" y="11306"/>
                    <a:pt x="127" y="11369"/>
                  </a:cubicBezTo>
                  <a:cubicBezTo>
                    <a:pt x="0" y="11496"/>
                    <a:pt x="0" y="11686"/>
                    <a:pt x="127" y="11781"/>
                  </a:cubicBezTo>
                  <a:lnTo>
                    <a:pt x="792" y="12478"/>
                  </a:lnTo>
                  <a:cubicBezTo>
                    <a:pt x="887" y="12573"/>
                    <a:pt x="1014" y="12604"/>
                    <a:pt x="1109" y="12604"/>
                  </a:cubicBezTo>
                  <a:cubicBezTo>
                    <a:pt x="1236" y="12604"/>
                    <a:pt x="1362" y="12573"/>
                    <a:pt x="1426" y="12478"/>
                  </a:cubicBezTo>
                  <a:lnTo>
                    <a:pt x="1964" y="11939"/>
                  </a:lnTo>
                  <a:lnTo>
                    <a:pt x="2439" y="12161"/>
                  </a:lnTo>
                  <a:cubicBezTo>
                    <a:pt x="2494" y="12194"/>
                    <a:pt x="2553" y="12208"/>
                    <a:pt x="2612" y="12208"/>
                  </a:cubicBezTo>
                  <a:cubicBezTo>
                    <a:pt x="2722" y="12208"/>
                    <a:pt x="2832" y="12160"/>
                    <a:pt x="2914" y="12098"/>
                  </a:cubicBezTo>
                  <a:lnTo>
                    <a:pt x="3389" y="11559"/>
                  </a:lnTo>
                  <a:lnTo>
                    <a:pt x="3864" y="12098"/>
                  </a:lnTo>
                  <a:cubicBezTo>
                    <a:pt x="3926" y="12160"/>
                    <a:pt x="4042" y="12208"/>
                    <a:pt x="4159" y="12208"/>
                  </a:cubicBezTo>
                  <a:cubicBezTo>
                    <a:pt x="4221" y="12208"/>
                    <a:pt x="4284" y="12194"/>
                    <a:pt x="4339" y="12161"/>
                  </a:cubicBezTo>
                  <a:lnTo>
                    <a:pt x="4814" y="11939"/>
                  </a:lnTo>
                  <a:lnTo>
                    <a:pt x="5321" y="12478"/>
                  </a:lnTo>
                  <a:cubicBezTo>
                    <a:pt x="5384" y="12573"/>
                    <a:pt x="5511" y="12604"/>
                    <a:pt x="5638" y="12604"/>
                  </a:cubicBezTo>
                  <a:cubicBezTo>
                    <a:pt x="5764" y="12604"/>
                    <a:pt x="5859" y="12573"/>
                    <a:pt x="5954" y="12478"/>
                  </a:cubicBezTo>
                  <a:lnTo>
                    <a:pt x="6461" y="11939"/>
                  </a:lnTo>
                  <a:lnTo>
                    <a:pt x="6968" y="12193"/>
                  </a:lnTo>
                  <a:cubicBezTo>
                    <a:pt x="7031" y="12240"/>
                    <a:pt x="7102" y="12264"/>
                    <a:pt x="7174" y="12264"/>
                  </a:cubicBezTo>
                  <a:cubicBezTo>
                    <a:pt x="7245" y="12264"/>
                    <a:pt x="7316" y="12240"/>
                    <a:pt x="7379" y="12193"/>
                  </a:cubicBezTo>
                  <a:lnTo>
                    <a:pt x="7918" y="11939"/>
                  </a:lnTo>
                  <a:lnTo>
                    <a:pt x="8488" y="12193"/>
                  </a:lnTo>
                  <a:cubicBezTo>
                    <a:pt x="8550" y="12230"/>
                    <a:pt x="8618" y="12248"/>
                    <a:pt x="8684" y="12248"/>
                  </a:cubicBezTo>
                  <a:cubicBezTo>
                    <a:pt x="8786" y="12248"/>
                    <a:pt x="8886" y="12206"/>
                    <a:pt x="8963" y="12129"/>
                  </a:cubicBezTo>
                  <a:lnTo>
                    <a:pt x="9406" y="11686"/>
                  </a:lnTo>
                  <a:lnTo>
                    <a:pt x="9881" y="12446"/>
                  </a:lnTo>
                  <a:cubicBezTo>
                    <a:pt x="9945" y="12573"/>
                    <a:pt x="10040" y="12604"/>
                    <a:pt x="10135" y="12636"/>
                  </a:cubicBezTo>
                  <a:cubicBezTo>
                    <a:pt x="10261" y="12636"/>
                    <a:pt x="10388" y="12636"/>
                    <a:pt x="10451" y="12573"/>
                  </a:cubicBezTo>
                  <a:lnTo>
                    <a:pt x="10831" y="12288"/>
                  </a:lnTo>
                  <a:lnTo>
                    <a:pt x="10831" y="16690"/>
                  </a:lnTo>
                  <a:cubicBezTo>
                    <a:pt x="10831" y="16943"/>
                    <a:pt x="11053" y="17165"/>
                    <a:pt x="11306" y="17165"/>
                  </a:cubicBezTo>
                  <a:lnTo>
                    <a:pt x="12098" y="17165"/>
                  </a:lnTo>
                  <a:cubicBezTo>
                    <a:pt x="12351" y="17165"/>
                    <a:pt x="12573" y="16911"/>
                    <a:pt x="12573" y="16690"/>
                  </a:cubicBezTo>
                  <a:lnTo>
                    <a:pt x="12573" y="13523"/>
                  </a:lnTo>
                  <a:lnTo>
                    <a:pt x="12763" y="14093"/>
                  </a:lnTo>
                  <a:cubicBezTo>
                    <a:pt x="12795" y="14251"/>
                    <a:pt x="12953" y="14378"/>
                    <a:pt x="13143" y="14378"/>
                  </a:cubicBezTo>
                  <a:cubicBezTo>
                    <a:pt x="13365" y="14378"/>
                    <a:pt x="13523" y="14251"/>
                    <a:pt x="13555" y="14061"/>
                  </a:cubicBezTo>
                  <a:lnTo>
                    <a:pt x="13935" y="12351"/>
                  </a:lnTo>
                  <a:lnTo>
                    <a:pt x="14220" y="13269"/>
                  </a:lnTo>
                  <a:cubicBezTo>
                    <a:pt x="14248" y="13440"/>
                    <a:pt x="14430" y="13559"/>
                    <a:pt x="14604" y="13559"/>
                  </a:cubicBezTo>
                  <a:cubicBezTo>
                    <a:pt x="14624" y="13559"/>
                    <a:pt x="14644" y="13558"/>
                    <a:pt x="14663" y="13554"/>
                  </a:cubicBezTo>
                  <a:cubicBezTo>
                    <a:pt x="14853" y="13554"/>
                    <a:pt x="15012" y="13396"/>
                    <a:pt x="15043" y="13238"/>
                  </a:cubicBezTo>
                  <a:lnTo>
                    <a:pt x="15487" y="10894"/>
                  </a:lnTo>
                  <a:lnTo>
                    <a:pt x="15835" y="11971"/>
                  </a:lnTo>
                  <a:cubicBezTo>
                    <a:pt x="15898" y="12129"/>
                    <a:pt x="15993" y="12193"/>
                    <a:pt x="16152" y="12256"/>
                  </a:cubicBezTo>
                  <a:cubicBezTo>
                    <a:pt x="16189" y="12264"/>
                    <a:pt x="16225" y="12267"/>
                    <a:pt x="16259" y="12267"/>
                  </a:cubicBezTo>
                  <a:cubicBezTo>
                    <a:pt x="16370" y="12267"/>
                    <a:pt x="16467" y="12226"/>
                    <a:pt x="16563" y="12129"/>
                  </a:cubicBezTo>
                  <a:lnTo>
                    <a:pt x="16880" y="11813"/>
                  </a:lnTo>
                  <a:lnTo>
                    <a:pt x="17323" y="12763"/>
                  </a:lnTo>
                  <a:cubicBezTo>
                    <a:pt x="17387" y="12921"/>
                    <a:pt x="17545" y="12984"/>
                    <a:pt x="17704" y="12984"/>
                  </a:cubicBezTo>
                  <a:cubicBezTo>
                    <a:pt x="17862" y="12984"/>
                    <a:pt x="18020" y="12889"/>
                    <a:pt x="18052" y="12731"/>
                  </a:cubicBezTo>
                  <a:lnTo>
                    <a:pt x="18337" y="11939"/>
                  </a:lnTo>
                  <a:lnTo>
                    <a:pt x="18780" y="14030"/>
                  </a:lnTo>
                  <a:cubicBezTo>
                    <a:pt x="18812" y="14220"/>
                    <a:pt x="18970" y="14346"/>
                    <a:pt x="19160" y="14346"/>
                  </a:cubicBezTo>
                  <a:cubicBezTo>
                    <a:pt x="19382" y="14346"/>
                    <a:pt x="19540" y="14220"/>
                    <a:pt x="19572" y="14030"/>
                  </a:cubicBezTo>
                  <a:lnTo>
                    <a:pt x="20205" y="11781"/>
                  </a:lnTo>
                  <a:cubicBezTo>
                    <a:pt x="20079" y="11528"/>
                    <a:pt x="20015" y="11369"/>
                    <a:pt x="19857" y="11306"/>
                  </a:cubicBezTo>
                  <a:cubicBezTo>
                    <a:pt x="19823" y="11292"/>
                    <a:pt x="19789" y="11286"/>
                    <a:pt x="19757" y="11286"/>
                  </a:cubicBezTo>
                  <a:cubicBezTo>
                    <a:pt x="19637" y="11286"/>
                    <a:pt x="19534" y="11371"/>
                    <a:pt x="19509" y="11496"/>
                  </a:cubicBezTo>
                  <a:lnTo>
                    <a:pt x="19065" y="13079"/>
                  </a:lnTo>
                  <a:lnTo>
                    <a:pt x="18654" y="11148"/>
                  </a:lnTo>
                  <a:cubicBezTo>
                    <a:pt x="18622" y="10926"/>
                    <a:pt x="18464" y="10831"/>
                    <a:pt x="18305" y="10831"/>
                  </a:cubicBezTo>
                  <a:cubicBezTo>
                    <a:pt x="18115" y="10831"/>
                    <a:pt x="17957" y="10894"/>
                    <a:pt x="17862" y="11084"/>
                  </a:cubicBezTo>
                  <a:lnTo>
                    <a:pt x="17513" y="12034"/>
                  </a:lnTo>
                  <a:lnTo>
                    <a:pt x="17133" y="11243"/>
                  </a:lnTo>
                  <a:cubicBezTo>
                    <a:pt x="17070" y="11116"/>
                    <a:pt x="16975" y="11053"/>
                    <a:pt x="16817" y="11021"/>
                  </a:cubicBezTo>
                  <a:cubicBezTo>
                    <a:pt x="16787" y="11006"/>
                    <a:pt x="16756" y="11000"/>
                    <a:pt x="16725" y="11000"/>
                  </a:cubicBezTo>
                  <a:cubicBezTo>
                    <a:pt x="16620" y="11000"/>
                    <a:pt x="16510" y="11067"/>
                    <a:pt x="16437" y="11116"/>
                  </a:cubicBezTo>
                  <a:lnTo>
                    <a:pt x="16183" y="11433"/>
                  </a:lnTo>
                  <a:lnTo>
                    <a:pt x="15708" y="10008"/>
                  </a:lnTo>
                  <a:cubicBezTo>
                    <a:pt x="15656" y="9851"/>
                    <a:pt x="15518" y="9738"/>
                    <a:pt x="15365" y="9738"/>
                  </a:cubicBezTo>
                  <a:cubicBezTo>
                    <a:pt x="15332" y="9738"/>
                    <a:pt x="15299" y="9743"/>
                    <a:pt x="15265" y="9754"/>
                  </a:cubicBezTo>
                  <a:cubicBezTo>
                    <a:pt x="15075" y="9754"/>
                    <a:pt x="14917" y="9913"/>
                    <a:pt x="14853" y="10071"/>
                  </a:cubicBezTo>
                  <a:lnTo>
                    <a:pt x="14410" y="12383"/>
                  </a:lnTo>
                  <a:lnTo>
                    <a:pt x="14157" y="11559"/>
                  </a:lnTo>
                  <a:cubicBezTo>
                    <a:pt x="14093" y="11401"/>
                    <a:pt x="13903" y="11274"/>
                    <a:pt x="13745" y="11274"/>
                  </a:cubicBezTo>
                  <a:cubicBezTo>
                    <a:pt x="13555" y="11274"/>
                    <a:pt x="13397" y="11401"/>
                    <a:pt x="13365" y="11591"/>
                  </a:cubicBezTo>
                  <a:lnTo>
                    <a:pt x="12953" y="13301"/>
                  </a:lnTo>
                  <a:lnTo>
                    <a:pt x="12415" y="11591"/>
                  </a:lnTo>
                  <a:lnTo>
                    <a:pt x="12415" y="8266"/>
                  </a:lnTo>
                  <a:lnTo>
                    <a:pt x="12605" y="8677"/>
                  </a:lnTo>
                  <a:cubicBezTo>
                    <a:pt x="12700" y="8836"/>
                    <a:pt x="12795" y="8931"/>
                    <a:pt x="12953" y="8931"/>
                  </a:cubicBezTo>
                  <a:lnTo>
                    <a:pt x="12985" y="8931"/>
                  </a:lnTo>
                  <a:cubicBezTo>
                    <a:pt x="13206" y="8867"/>
                    <a:pt x="13302" y="8772"/>
                    <a:pt x="13365" y="8614"/>
                  </a:cubicBezTo>
                  <a:lnTo>
                    <a:pt x="13840" y="6176"/>
                  </a:lnTo>
                  <a:lnTo>
                    <a:pt x="14157" y="7157"/>
                  </a:lnTo>
                  <a:cubicBezTo>
                    <a:pt x="14188" y="7316"/>
                    <a:pt x="14347" y="7442"/>
                    <a:pt x="14505" y="7442"/>
                  </a:cubicBezTo>
                  <a:cubicBezTo>
                    <a:pt x="14531" y="7448"/>
                    <a:pt x="14558" y="7450"/>
                    <a:pt x="14584" y="7450"/>
                  </a:cubicBezTo>
                  <a:cubicBezTo>
                    <a:pt x="14713" y="7450"/>
                    <a:pt x="14832" y="7384"/>
                    <a:pt x="14885" y="7252"/>
                  </a:cubicBezTo>
                  <a:lnTo>
                    <a:pt x="15202" y="6777"/>
                  </a:lnTo>
                  <a:lnTo>
                    <a:pt x="15613" y="7854"/>
                  </a:lnTo>
                  <a:cubicBezTo>
                    <a:pt x="15677" y="8012"/>
                    <a:pt x="15835" y="8107"/>
                    <a:pt x="15993" y="8107"/>
                  </a:cubicBezTo>
                  <a:cubicBezTo>
                    <a:pt x="16215" y="8107"/>
                    <a:pt x="16310" y="8012"/>
                    <a:pt x="16373" y="7791"/>
                  </a:cubicBezTo>
                  <a:lnTo>
                    <a:pt x="16722" y="6366"/>
                  </a:lnTo>
                  <a:lnTo>
                    <a:pt x="17102" y="8424"/>
                  </a:lnTo>
                  <a:cubicBezTo>
                    <a:pt x="17165" y="8646"/>
                    <a:pt x="17323" y="8741"/>
                    <a:pt x="17513" y="8741"/>
                  </a:cubicBezTo>
                  <a:cubicBezTo>
                    <a:pt x="17704" y="8741"/>
                    <a:pt x="17862" y="8646"/>
                    <a:pt x="17894" y="8424"/>
                  </a:cubicBezTo>
                  <a:lnTo>
                    <a:pt x="18305" y="6936"/>
                  </a:lnTo>
                  <a:lnTo>
                    <a:pt x="18590" y="7537"/>
                  </a:lnTo>
                  <a:cubicBezTo>
                    <a:pt x="18654" y="7696"/>
                    <a:pt x="18812" y="7759"/>
                    <a:pt x="18970" y="7759"/>
                  </a:cubicBezTo>
                  <a:cubicBezTo>
                    <a:pt x="19129" y="7759"/>
                    <a:pt x="19287" y="7632"/>
                    <a:pt x="19319" y="7474"/>
                  </a:cubicBezTo>
                  <a:lnTo>
                    <a:pt x="19952" y="5796"/>
                  </a:lnTo>
                  <a:cubicBezTo>
                    <a:pt x="20015" y="5637"/>
                    <a:pt x="19952" y="5479"/>
                    <a:pt x="19794" y="5384"/>
                  </a:cubicBezTo>
                  <a:cubicBezTo>
                    <a:pt x="19758" y="5377"/>
                    <a:pt x="19722" y="5373"/>
                    <a:pt x="19688" y="5373"/>
                  </a:cubicBezTo>
                  <a:cubicBezTo>
                    <a:pt x="19569" y="5373"/>
                    <a:pt x="19463" y="5419"/>
                    <a:pt x="19414" y="5542"/>
                  </a:cubicBezTo>
                  <a:lnTo>
                    <a:pt x="18907" y="6841"/>
                  </a:lnTo>
                  <a:lnTo>
                    <a:pt x="18590" y="6176"/>
                  </a:lnTo>
                  <a:cubicBezTo>
                    <a:pt x="18495" y="6017"/>
                    <a:pt x="18337" y="5954"/>
                    <a:pt x="18179" y="5954"/>
                  </a:cubicBezTo>
                  <a:cubicBezTo>
                    <a:pt x="18020" y="5954"/>
                    <a:pt x="17862" y="6049"/>
                    <a:pt x="17830" y="6271"/>
                  </a:cubicBezTo>
                  <a:lnTo>
                    <a:pt x="17513" y="7474"/>
                  </a:lnTo>
                  <a:lnTo>
                    <a:pt x="17133" y="5352"/>
                  </a:lnTo>
                  <a:cubicBezTo>
                    <a:pt x="17070" y="5162"/>
                    <a:pt x="16912" y="5036"/>
                    <a:pt x="16722" y="5036"/>
                  </a:cubicBezTo>
                  <a:cubicBezTo>
                    <a:pt x="16532" y="5036"/>
                    <a:pt x="16373" y="5162"/>
                    <a:pt x="16342" y="5352"/>
                  </a:cubicBezTo>
                  <a:lnTo>
                    <a:pt x="15930" y="6999"/>
                  </a:lnTo>
                  <a:lnTo>
                    <a:pt x="15613" y="6144"/>
                  </a:lnTo>
                  <a:cubicBezTo>
                    <a:pt x="15582" y="5986"/>
                    <a:pt x="15423" y="5891"/>
                    <a:pt x="15265" y="5859"/>
                  </a:cubicBezTo>
                  <a:cubicBezTo>
                    <a:pt x="15107" y="5859"/>
                    <a:pt x="14948" y="5891"/>
                    <a:pt x="14853" y="6049"/>
                  </a:cubicBezTo>
                  <a:lnTo>
                    <a:pt x="14600" y="6492"/>
                  </a:lnTo>
                  <a:lnTo>
                    <a:pt x="14157" y="5194"/>
                  </a:lnTo>
                  <a:cubicBezTo>
                    <a:pt x="14125" y="5004"/>
                    <a:pt x="13903" y="4909"/>
                    <a:pt x="13713" y="4909"/>
                  </a:cubicBezTo>
                  <a:cubicBezTo>
                    <a:pt x="13523" y="4909"/>
                    <a:pt x="13365" y="5067"/>
                    <a:pt x="13333" y="5226"/>
                  </a:cubicBezTo>
                  <a:lnTo>
                    <a:pt x="12826" y="7822"/>
                  </a:lnTo>
                  <a:lnTo>
                    <a:pt x="12351" y="6746"/>
                  </a:lnTo>
                  <a:lnTo>
                    <a:pt x="12351" y="3040"/>
                  </a:lnTo>
                  <a:lnTo>
                    <a:pt x="12573" y="3452"/>
                  </a:lnTo>
                  <a:cubicBezTo>
                    <a:pt x="12630" y="3594"/>
                    <a:pt x="12763" y="3710"/>
                    <a:pt x="12926" y="3710"/>
                  </a:cubicBezTo>
                  <a:cubicBezTo>
                    <a:pt x="12946" y="3710"/>
                    <a:pt x="12965" y="3709"/>
                    <a:pt x="12985" y="3705"/>
                  </a:cubicBezTo>
                  <a:cubicBezTo>
                    <a:pt x="13206" y="3642"/>
                    <a:pt x="13302" y="3547"/>
                    <a:pt x="13365" y="3357"/>
                  </a:cubicBezTo>
                  <a:lnTo>
                    <a:pt x="13777" y="1140"/>
                  </a:lnTo>
                  <a:lnTo>
                    <a:pt x="14157" y="2565"/>
                  </a:lnTo>
                  <a:cubicBezTo>
                    <a:pt x="14188" y="2724"/>
                    <a:pt x="14347" y="2914"/>
                    <a:pt x="14505" y="2914"/>
                  </a:cubicBezTo>
                  <a:cubicBezTo>
                    <a:pt x="14695" y="2914"/>
                    <a:pt x="14853" y="2819"/>
                    <a:pt x="14885" y="2629"/>
                  </a:cubicBezTo>
                  <a:lnTo>
                    <a:pt x="15265" y="1679"/>
                  </a:lnTo>
                  <a:lnTo>
                    <a:pt x="15645" y="2470"/>
                  </a:lnTo>
                  <a:cubicBezTo>
                    <a:pt x="15677" y="2597"/>
                    <a:pt x="15803" y="2660"/>
                    <a:pt x="15962" y="2692"/>
                  </a:cubicBezTo>
                  <a:cubicBezTo>
                    <a:pt x="15991" y="2707"/>
                    <a:pt x="16022" y="2713"/>
                    <a:pt x="16054" y="2713"/>
                  </a:cubicBezTo>
                  <a:cubicBezTo>
                    <a:pt x="16157" y="2713"/>
                    <a:pt x="16261" y="2646"/>
                    <a:pt x="16310" y="2597"/>
                  </a:cubicBezTo>
                  <a:lnTo>
                    <a:pt x="16627" y="2280"/>
                  </a:lnTo>
                  <a:lnTo>
                    <a:pt x="17070" y="3452"/>
                  </a:lnTo>
                  <a:cubicBezTo>
                    <a:pt x="17165" y="3610"/>
                    <a:pt x="17323" y="3737"/>
                    <a:pt x="17482" y="3737"/>
                  </a:cubicBezTo>
                  <a:cubicBezTo>
                    <a:pt x="17672" y="3737"/>
                    <a:pt x="17799" y="3579"/>
                    <a:pt x="17830" y="3420"/>
                  </a:cubicBezTo>
                  <a:lnTo>
                    <a:pt x="18179" y="1837"/>
                  </a:lnTo>
                  <a:lnTo>
                    <a:pt x="18590" y="3452"/>
                  </a:lnTo>
                  <a:cubicBezTo>
                    <a:pt x="18622" y="3610"/>
                    <a:pt x="18780" y="3737"/>
                    <a:pt x="18939" y="3769"/>
                  </a:cubicBezTo>
                  <a:lnTo>
                    <a:pt x="18970" y="3769"/>
                  </a:lnTo>
                  <a:cubicBezTo>
                    <a:pt x="19129" y="3769"/>
                    <a:pt x="19287" y="3705"/>
                    <a:pt x="19319" y="3547"/>
                  </a:cubicBezTo>
                  <a:lnTo>
                    <a:pt x="19920" y="2280"/>
                  </a:lnTo>
                  <a:cubicBezTo>
                    <a:pt x="20015" y="2122"/>
                    <a:pt x="19920" y="1964"/>
                    <a:pt x="19762" y="1869"/>
                  </a:cubicBezTo>
                  <a:cubicBezTo>
                    <a:pt x="19721" y="1852"/>
                    <a:pt x="19680" y="1844"/>
                    <a:pt x="19641" y="1844"/>
                  </a:cubicBezTo>
                  <a:cubicBezTo>
                    <a:pt x="19528" y="1844"/>
                    <a:pt x="19429" y="1910"/>
                    <a:pt x="19382" y="2027"/>
                  </a:cubicBezTo>
                  <a:lnTo>
                    <a:pt x="18970" y="2850"/>
                  </a:lnTo>
                  <a:lnTo>
                    <a:pt x="18527" y="1014"/>
                  </a:lnTo>
                  <a:cubicBezTo>
                    <a:pt x="18495" y="792"/>
                    <a:pt x="18337" y="697"/>
                    <a:pt x="18147" y="697"/>
                  </a:cubicBezTo>
                  <a:cubicBezTo>
                    <a:pt x="17957" y="697"/>
                    <a:pt x="17799" y="792"/>
                    <a:pt x="17735" y="1014"/>
                  </a:cubicBezTo>
                  <a:lnTo>
                    <a:pt x="17355" y="2755"/>
                  </a:lnTo>
                  <a:lnTo>
                    <a:pt x="17007" y="1837"/>
                  </a:lnTo>
                  <a:cubicBezTo>
                    <a:pt x="16943" y="1710"/>
                    <a:pt x="16848" y="1584"/>
                    <a:pt x="16690" y="1584"/>
                  </a:cubicBezTo>
                  <a:cubicBezTo>
                    <a:pt x="16653" y="1576"/>
                    <a:pt x="16617" y="1572"/>
                    <a:pt x="16583" y="1572"/>
                  </a:cubicBezTo>
                  <a:cubicBezTo>
                    <a:pt x="16472" y="1572"/>
                    <a:pt x="16375" y="1614"/>
                    <a:pt x="16278" y="1710"/>
                  </a:cubicBezTo>
                  <a:lnTo>
                    <a:pt x="15962" y="2059"/>
                  </a:lnTo>
                  <a:lnTo>
                    <a:pt x="15518" y="1109"/>
                  </a:lnTo>
                  <a:cubicBezTo>
                    <a:pt x="15455" y="950"/>
                    <a:pt x="15297" y="887"/>
                    <a:pt x="15138" y="887"/>
                  </a:cubicBezTo>
                  <a:cubicBezTo>
                    <a:pt x="14980" y="887"/>
                    <a:pt x="14822" y="982"/>
                    <a:pt x="14790" y="1140"/>
                  </a:cubicBezTo>
                  <a:lnTo>
                    <a:pt x="14473" y="1995"/>
                  </a:lnTo>
                  <a:lnTo>
                    <a:pt x="14062" y="317"/>
                  </a:lnTo>
                  <a:cubicBezTo>
                    <a:pt x="14030" y="127"/>
                    <a:pt x="13872" y="0"/>
                    <a:pt x="136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5" name="Google Shape;1115;p56"/>
          <p:cNvGrpSpPr/>
          <p:nvPr/>
        </p:nvGrpSpPr>
        <p:grpSpPr>
          <a:xfrm>
            <a:off x="507300" y="3002738"/>
            <a:ext cx="857250" cy="720000"/>
            <a:chOff x="4770000" y="3183925"/>
            <a:chExt cx="857250" cy="720000"/>
          </a:xfrm>
        </p:grpSpPr>
        <p:sp>
          <p:nvSpPr>
            <p:cNvPr id="1116" name="Google Shape;1116;p56"/>
            <p:cNvSpPr/>
            <p:nvPr/>
          </p:nvSpPr>
          <p:spPr>
            <a:xfrm rot="5400000">
              <a:off x="5357250" y="3453925"/>
              <a:ext cx="360000" cy="180000"/>
            </a:xfrm>
            <a:prstGeom prst="triangle">
              <a:avLst>
                <a:gd name="adj" fmla="val 51093"/>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56"/>
            <p:cNvSpPr/>
            <p:nvPr/>
          </p:nvSpPr>
          <p:spPr>
            <a:xfrm>
              <a:off x="4770000" y="3183925"/>
              <a:ext cx="720000" cy="720000"/>
            </a:xfrm>
            <a:prstGeom prst="ellipse">
              <a:avLst/>
            </a:prstGeom>
            <a:solidFill>
              <a:schemeClr val="accent6"/>
            </a:solidFill>
            <a:ln w="381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8" name="Google Shape;1118;p56"/>
          <p:cNvGrpSpPr/>
          <p:nvPr/>
        </p:nvGrpSpPr>
        <p:grpSpPr>
          <a:xfrm>
            <a:off x="632590" y="3128736"/>
            <a:ext cx="427619" cy="468024"/>
            <a:chOff x="839825" y="4378350"/>
            <a:chExt cx="458425" cy="500400"/>
          </a:xfrm>
        </p:grpSpPr>
        <p:sp>
          <p:nvSpPr>
            <p:cNvPr id="1119" name="Google Shape;1119;p56"/>
            <p:cNvSpPr/>
            <p:nvPr/>
          </p:nvSpPr>
          <p:spPr>
            <a:xfrm>
              <a:off x="939575" y="4378350"/>
              <a:ext cx="358675" cy="467925"/>
            </a:xfrm>
            <a:custGeom>
              <a:avLst/>
              <a:gdLst/>
              <a:ahLst/>
              <a:cxnLst/>
              <a:rect l="l" t="t" r="r" b="b"/>
              <a:pathLst>
                <a:path w="14347" h="18717" extrusionOk="0">
                  <a:moveTo>
                    <a:pt x="5131" y="1"/>
                  </a:moveTo>
                  <a:cubicBezTo>
                    <a:pt x="3231" y="1"/>
                    <a:pt x="1458" y="507"/>
                    <a:pt x="159" y="1426"/>
                  </a:cubicBezTo>
                  <a:cubicBezTo>
                    <a:pt x="64" y="1489"/>
                    <a:pt x="1" y="1679"/>
                    <a:pt x="96" y="1806"/>
                  </a:cubicBezTo>
                  <a:cubicBezTo>
                    <a:pt x="138" y="1890"/>
                    <a:pt x="251" y="1932"/>
                    <a:pt x="349" y="1932"/>
                  </a:cubicBezTo>
                  <a:cubicBezTo>
                    <a:pt x="398" y="1932"/>
                    <a:pt x="444" y="1922"/>
                    <a:pt x="476" y="1901"/>
                  </a:cubicBezTo>
                  <a:cubicBezTo>
                    <a:pt x="1679" y="1014"/>
                    <a:pt x="3326" y="539"/>
                    <a:pt x="5068" y="539"/>
                  </a:cubicBezTo>
                  <a:cubicBezTo>
                    <a:pt x="7253" y="539"/>
                    <a:pt x="9343" y="1109"/>
                    <a:pt x="10895" y="2091"/>
                  </a:cubicBezTo>
                  <a:cubicBezTo>
                    <a:pt x="12763" y="3263"/>
                    <a:pt x="13714" y="5004"/>
                    <a:pt x="13714" y="7189"/>
                  </a:cubicBezTo>
                  <a:cubicBezTo>
                    <a:pt x="13714" y="9850"/>
                    <a:pt x="13333" y="10958"/>
                    <a:pt x="11022" y="13048"/>
                  </a:cubicBezTo>
                  <a:cubicBezTo>
                    <a:pt x="10325" y="13650"/>
                    <a:pt x="10420" y="15043"/>
                    <a:pt x="11243" y="17260"/>
                  </a:cubicBezTo>
                  <a:cubicBezTo>
                    <a:pt x="11275" y="17387"/>
                    <a:pt x="11275" y="17514"/>
                    <a:pt x="11212" y="17640"/>
                  </a:cubicBezTo>
                  <a:cubicBezTo>
                    <a:pt x="11117" y="17767"/>
                    <a:pt x="11053" y="17862"/>
                    <a:pt x="10895" y="17894"/>
                  </a:cubicBezTo>
                  <a:lnTo>
                    <a:pt x="9945" y="18115"/>
                  </a:lnTo>
                  <a:cubicBezTo>
                    <a:pt x="9787" y="18179"/>
                    <a:pt x="9723" y="18337"/>
                    <a:pt x="9755" y="18495"/>
                  </a:cubicBezTo>
                  <a:cubicBezTo>
                    <a:pt x="9787" y="18590"/>
                    <a:pt x="9913" y="18717"/>
                    <a:pt x="10008" y="18717"/>
                  </a:cubicBezTo>
                  <a:lnTo>
                    <a:pt x="10103" y="18717"/>
                  </a:lnTo>
                  <a:lnTo>
                    <a:pt x="11053" y="18495"/>
                  </a:lnTo>
                  <a:cubicBezTo>
                    <a:pt x="11338" y="18400"/>
                    <a:pt x="11623" y="18210"/>
                    <a:pt x="11718" y="17925"/>
                  </a:cubicBezTo>
                  <a:cubicBezTo>
                    <a:pt x="11877" y="17640"/>
                    <a:pt x="11877" y="17324"/>
                    <a:pt x="11782" y="17070"/>
                  </a:cubicBezTo>
                  <a:cubicBezTo>
                    <a:pt x="11085" y="15202"/>
                    <a:pt x="10927" y="13903"/>
                    <a:pt x="11370" y="13492"/>
                  </a:cubicBezTo>
                  <a:cubicBezTo>
                    <a:pt x="13904" y="11275"/>
                    <a:pt x="14347" y="9976"/>
                    <a:pt x="14347" y="7189"/>
                  </a:cubicBezTo>
                  <a:cubicBezTo>
                    <a:pt x="14347" y="4814"/>
                    <a:pt x="13270" y="2883"/>
                    <a:pt x="11243" y="1616"/>
                  </a:cubicBezTo>
                  <a:cubicBezTo>
                    <a:pt x="9628" y="571"/>
                    <a:pt x="7411" y="1"/>
                    <a:pt x="51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56"/>
            <p:cNvSpPr/>
            <p:nvPr/>
          </p:nvSpPr>
          <p:spPr>
            <a:xfrm>
              <a:off x="839825" y="4435725"/>
              <a:ext cx="327000" cy="443025"/>
            </a:xfrm>
            <a:custGeom>
              <a:avLst/>
              <a:gdLst/>
              <a:ahLst/>
              <a:cxnLst/>
              <a:rect l="l" t="t" r="r" b="b"/>
              <a:pathLst>
                <a:path w="13080" h="17721" extrusionOk="0">
                  <a:moveTo>
                    <a:pt x="3263" y="0"/>
                  </a:moveTo>
                  <a:cubicBezTo>
                    <a:pt x="3177" y="0"/>
                    <a:pt x="3094" y="41"/>
                    <a:pt x="3041" y="112"/>
                  </a:cubicBezTo>
                  <a:cubicBezTo>
                    <a:pt x="2217" y="1063"/>
                    <a:pt x="1742" y="2203"/>
                    <a:pt x="1679" y="3564"/>
                  </a:cubicBezTo>
                  <a:cubicBezTo>
                    <a:pt x="1616" y="4008"/>
                    <a:pt x="1521" y="4261"/>
                    <a:pt x="1394" y="4514"/>
                  </a:cubicBezTo>
                  <a:cubicBezTo>
                    <a:pt x="1299" y="4641"/>
                    <a:pt x="1267" y="4736"/>
                    <a:pt x="1236" y="4894"/>
                  </a:cubicBezTo>
                  <a:cubicBezTo>
                    <a:pt x="1141" y="5275"/>
                    <a:pt x="1362" y="5591"/>
                    <a:pt x="1521" y="5845"/>
                  </a:cubicBezTo>
                  <a:cubicBezTo>
                    <a:pt x="1584" y="5971"/>
                    <a:pt x="1616" y="6066"/>
                    <a:pt x="1711" y="6161"/>
                  </a:cubicBezTo>
                  <a:cubicBezTo>
                    <a:pt x="1742" y="6256"/>
                    <a:pt x="1742" y="6320"/>
                    <a:pt x="1711" y="6383"/>
                  </a:cubicBezTo>
                  <a:cubicBezTo>
                    <a:pt x="1426" y="6858"/>
                    <a:pt x="1109" y="7206"/>
                    <a:pt x="602" y="7586"/>
                  </a:cubicBezTo>
                  <a:cubicBezTo>
                    <a:pt x="349" y="7808"/>
                    <a:pt x="0" y="8061"/>
                    <a:pt x="0" y="8600"/>
                  </a:cubicBezTo>
                  <a:cubicBezTo>
                    <a:pt x="0" y="9106"/>
                    <a:pt x="317" y="9455"/>
                    <a:pt x="982" y="9645"/>
                  </a:cubicBezTo>
                  <a:cubicBezTo>
                    <a:pt x="1109" y="9708"/>
                    <a:pt x="1141" y="9740"/>
                    <a:pt x="1204" y="9740"/>
                  </a:cubicBezTo>
                  <a:cubicBezTo>
                    <a:pt x="1204" y="9803"/>
                    <a:pt x="951" y="10057"/>
                    <a:pt x="729" y="10215"/>
                  </a:cubicBezTo>
                  <a:cubicBezTo>
                    <a:pt x="666" y="10247"/>
                    <a:pt x="634" y="10247"/>
                    <a:pt x="634" y="10278"/>
                  </a:cubicBezTo>
                  <a:cubicBezTo>
                    <a:pt x="507" y="10468"/>
                    <a:pt x="444" y="10848"/>
                    <a:pt x="792" y="11165"/>
                  </a:cubicBezTo>
                  <a:cubicBezTo>
                    <a:pt x="887" y="11228"/>
                    <a:pt x="951" y="11323"/>
                    <a:pt x="1046" y="11355"/>
                  </a:cubicBezTo>
                  <a:cubicBezTo>
                    <a:pt x="761" y="11703"/>
                    <a:pt x="824" y="12052"/>
                    <a:pt x="982" y="12273"/>
                  </a:cubicBezTo>
                  <a:cubicBezTo>
                    <a:pt x="1046" y="12337"/>
                    <a:pt x="1109" y="12400"/>
                    <a:pt x="1204" y="12400"/>
                  </a:cubicBezTo>
                  <a:cubicBezTo>
                    <a:pt x="1236" y="12400"/>
                    <a:pt x="1426" y="12463"/>
                    <a:pt x="1552" y="12527"/>
                  </a:cubicBezTo>
                  <a:cubicBezTo>
                    <a:pt x="1426" y="12780"/>
                    <a:pt x="1204" y="13128"/>
                    <a:pt x="1362" y="13730"/>
                  </a:cubicBezTo>
                  <a:cubicBezTo>
                    <a:pt x="1552" y="14490"/>
                    <a:pt x="2091" y="14902"/>
                    <a:pt x="3009" y="15060"/>
                  </a:cubicBezTo>
                  <a:cubicBezTo>
                    <a:pt x="3117" y="15083"/>
                    <a:pt x="3239" y="15093"/>
                    <a:pt x="3372" y="15093"/>
                  </a:cubicBezTo>
                  <a:cubicBezTo>
                    <a:pt x="3786" y="15093"/>
                    <a:pt x="4318" y="14998"/>
                    <a:pt x="4941" y="14902"/>
                  </a:cubicBezTo>
                  <a:cubicBezTo>
                    <a:pt x="5099" y="14902"/>
                    <a:pt x="5226" y="14870"/>
                    <a:pt x="5384" y="14839"/>
                  </a:cubicBezTo>
                  <a:cubicBezTo>
                    <a:pt x="5490" y="14824"/>
                    <a:pt x="5591" y="14818"/>
                    <a:pt x="5688" y="14818"/>
                  </a:cubicBezTo>
                  <a:cubicBezTo>
                    <a:pt x="6907" y="14818"/>
                    <a:pt x="7514" y="15882"/>
                    <a:pt x="8013" y="17055"/>
                  </a:cubicBezTo>
                  <a:cubicBezTo>
                    <a:pt x="8171" y="17467"/>
                    <a:pt x="8551" y="17720"/>
                    <a:pt x="8995" y="17720"/>
                  </a:cubicBezTo>
                  <a:cubicBezTo>
                    <a:pt x="9058" y="17720"/>
                    <a:pt x="9185" y="17720"/>
                    <a:pt x="9280" y="17689"/>
                  </a:cubicBezTo>
                  <a:lnTo>
                    <a:pt x="12826" y="16770"/>
                  </a:lnTo>
                  <a:cubicBezTo>
                    <a:pt x="12985" y="16739"/>
                    <a:pt x="13080" y="16580"/>
                    <a:pt x="13016" y="16422"/>
                  </a:cubicBezTo>
                  <a:cubicBezTo>
                    <a:pt x="12990" y="16290"/>
                    <a:pt x="12876" y="16224"/>
                    <a:pt x="12747" y="16224"/>
                  </a:cubicBezTo>
                  <a:cubicBezTo>
                    <a:pt x="12721" y="16224"/>
                    <a:pt x="12695" y="16227"/>
                    <a:pt x="12668" y="16232"/>
                  </a:cubicBezTo>
                  <a:lnTo>
                    <a:pt x="9121" y="17150"/>
                  </a:lnTo>
                  <a:cubicBezTo>
                    <a:pt x="9082" y="17160"/>
                    <a:pt x="9044" y="17165"/>
                    <a:pt x="9007" y="17165"/>
                  </a:cubicBezTo>
                  <a:cubicBezTo>
                    <a:pt x="8802" y="17165"/>
                    <a:pt x="8627" y="17026"/>
                    <a:pt x="8519" y="16865"/>
                  </a:cubicBezTo>
                  <a:cubicBezTo>
                    <a:pt x="8165" y="16038"/>
                    <a:pt x="7451" y="14272"/>
                    <a:pt x="5659" y="14272"/>
                  </a:cubicBezTo>
                  <a:cubicBezTo>
                    <a:pt x="5530" y="14272"/>
                    <a:pt x="5397" y="14281"/>
                    <a:pt x="5258" y="14300"/>
                  </a:cubicBezTo>
                  <a:cubicBezTo>
                    <a:pt x="5099" y="14300"/>
                    <a:pt x="4973" y="14332"/>
                    <a:pt x="4846" y="14363"/>
                  </a:cubicBezTo>
                  <a:cubicBezTo>
                    <a:pt x="4242" y="14468"/>
                    <a:pt x="3661" y="14530"/>
                    <a:pt x="3263" y="14530"/>
                  </a:cubicBezTo>
                  <a:cubicBezTo>
                    <a:pt x="3180" y="14530"/>
                    <a:pt x="3106" y="14527"/>
                    <a:pt x="3041" y="14522"/>
                  </a:cubicBezTo>
                  <a:cubicBezTo>
                    <a:pt x="2344" y="14395"/>
                    <a:pt x="1996" y="14142"/>
                    <a:pt x="1869" y="13603"/>
                  </a:cubicBezTo>
                  <a:cubicBezTo>
                    <a:pt x="1774" y="13287"/>
                    <a:pt x="1869" y="13065"/>
                    <a:pt x="2027" y="12812"/>
                  </a:cubicBezTo>
                  <a:cubicBezTo>
                    <a:pt x="2186" y="12558"/>
                    <a:pt x="2059" y="12242"/>
                    <a:pt x="1837" y="12083"/>
                  </a:cubicBezTo>
                  <a:cubicBezTo>
                    <a:pt x="1711" y="11988"/>
                    <a:pt x="1552" y="11925"/>
                    <a:pt x="1426" y="11862"/>
                  </a:cubicBezTo>
                  <a:cubicBezTo>
                    <a:pt x="1426" y="11798"/>
                    <a:pt x="1457" y="11703"/>
                    <a:pt x="1616" y="11608"/>
                  </a:cubicBezTo>
                  <a:cubicBezTo>
                    <a:pt x="1711" y="11545"/>
                    <a:pt x="1742" y="11482"/>
                    <a:pt x="1742" y="11387"/>
                  </a:cubicBezTo>
                  <a:cubicBezTo>
                    <a:pt x="1742" y="11323"/>
                    <a:pt x="1742" y="11228"/>
                    <a:pt x="1711" y="11165"/>
                  </a:cubicBezTo>
                  <a:lnTo>
                    <a:pt x="1141" y="10595"/>
                  </a:lnTo>
                  <a:cubicBezTo>
                    <a:pt x="1394" y="10437"/>
                    <a:pt x="1869" y="10057"/>
                    <a:pt x="1774" y="9613"/>
                  </a:cubicBezTo>
                  <a:cubicBezTo>
                    <a:pt x="1742" y="9423"/>
                    <a:pt x="1616" y="9170"/>
                    <a:pt x="1204" y="9075"/>
                  </a:cubicBezTo>
                  <a:cubicBezTo>
                    <a:pt x="729" y="8916"/>
                    <a:pt x="634" y="8695"/>
                    <a:pt x="634" y="8536"/>
                  </a:cubicBezTo>
                  <a:cubicBezTo>
                    <a:pt x="634" y="8346"/>
                    <a:pt x="761" y="8220"/>
                    <a:pt x="982" y="8030"/>
                  </a:cubicBezTo>
                  <a:cubicBezTo>
                    <a:pt x="1426" y="7713"/>
                    <a:pt x="1901" y="7270"/>
                    <a:pt x="2249" y="6605"/>
                  </a:cubicBezTo>
                  <a:cubicBezTo>
                    <a:pt x="2376" y="6383"/>
                    <a:pt x="2407" y="6130"/>
                    <a:pt x="2312" y="5908"/>
                  </a:cubicBezTo>
                  <a:cubicBezTo>
                    <a:pt x="2217" y="5781"/>
                    <a:pt x="2154" y="5623"/>
                    <a:pt x="2059" y="5496"/>
                  </a:cubicBezTo>
                  <a:cubicBezTo>
                    <a:pt x="1932" y="5306"/>
                    <a:pt x="1837" y="5116"/>
                    <a:pt x="1837" y="4990"/>
                  </a:cubicBezTo>
                  <a:cubicBezTo>
                    <a:pt x="1837" y="4894"/>
                    <a:pt x="1869" y="4831"/>
                    <a:pt x="1932" y="4704"/>
                  </a:cubicBezTo>
                  <a:cubicBezTo>
                    <a:pt x="2059" y="4483"/>
                    <a:pt x="2217" y="4103"/>
                    <a:pt x="2249" y="3564"/>
                  </a:cubicBezTo>
                  <a:cubicBezTo>
                    <a:pt x="2344" y="2361"/>
                    <a:pt x="2787" y="1316"/>
                    <a:pt x="3484" y="461"/>
                  </a:cubicBezTo>
                  <a:cubicBezTo>
                    <a:pt x="3611" y="366"/>
                    <a:pt x="3579" y="144"/>
                    <a:pt x="3452" y="81"/>
                  </a:cubicBezTo>
                  <a:cubicBezTo>
                    <a:pt x="3397" y="25"/>
                    <a:pt x="3329" y="0"/>
                    <a:pt x="32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56"/>
            <p:cNvSpPr/>
            <p:nvPr/>
          </p:nvSpPr>
          <p:spPr>
            <a:xfrm>
              <a:off x="915825" y="4413450"/>
              <a:ext cx="354725" cy="321200"/>
            </a:xfrm>
            <a:custGeom>
              <a:avLst/>
              <a:gdLst/>
              <a:ahLst/>
              <a:cxnLst/>
              <a:rect l="l" t="t" r="r" b="b"/>
              <a:pathLst>
                <a:path w="14189" h="12848" extrusionOk="0">
                  <a:moveTo>
                    <a:pt x="8868" y="9554"/>
                  </a:moveTo>
                  <a:cubicBezTo>
                    <a:pt x="9185" y="9871"/>
                    <a:pt x="9596" y="10061"/>
                    <a:pt x="10040" y="10187"/>
                  </a:cubicBezTo>
                  <a:cubicBezTo>
                    <a:pt x="10262" y="10282"/>
                    <a:pt x="10515" y="10282"/>
                    <a:pt x="10705" y="10282"/>
                  </a:cubicBezTo>
                  <a:lnTo>
                    <a:pt x="10895" y="10282"/>
                  </a:lnTo>
                  <a:cubicBezTo>
                    <a:pt x="10740" y="10799"/>
                    <a:pt x="10269" y="11126"/>
                    <a:pt x="9757" y="11126"/>
                  </a:cubicBezTo>
                  <a:cubicBezTo>
                    <a:pt x="9641" y="11126"/>
                    <a:pt x="9523" y="11109"/>
                    <a:pt x="9406" y="11074"/>
                  </a:cubicBezTo>
                  <a:cubicBezTo>
                    <a:pt x="9090" y="10979"/>
                    <a:pt x="8836" y="10789"/>
                    <a:pt x="8678" y="10536"/>
                  </a:cubicBezTo>
                  <a:cubicBezTo>
                    <a:pt x="8629" y="10487"/>
                    <a:pt x="8562" y="10420"/>
                    <a:pt x="8476" y="10420"/>
                  </a:cubicBezTo>
                  <a:cubicBezTo>
                    <a:pt x="8450" y="10420"/>
                    <a:pt x="8422" y="10426"/>
                    <a:pt x="8393" y="10441"/>
                  </a:cubicBezTo>
                  <a:cubicBezTo>
                    <a:pt x="8298" y="10441"/>
                    <a:pt x="8203" y="10441"/>
                    <a:pt x="8076" y="10377"/>
                  </a:cubicBezTo>
                  <a:cubicBezTo>
                    <a:pt x="7981" y="10346"/>
                    <a:pt x="7855" y="10314"/>
                    <a:pt x="7760" y="10219"/>
                  </a:cubicBezTo>
                  <a:lnTo>
                    <a:pt x="7696" y="9902"/>
                  </a:lnTo>
                  <a:lnTo>
                    <a:pt x="7760" y="9902"/>
                  </a:lnTo>
                  <a:cubicBezTo>
                    <a:pt x="8171" y="9902"/>
                    <a:pt x="8551" y="9776"/>
                    <a:pt x="8868" y="9554"/>
                  </a:cubicBezTo>
                  <a:close/>
                  <a:moveTo>
                    <a:pt x="6746" y="9586"/>
                  </a:moveTo>
                  <a:cubicBezTo>
                    <a:pt x="6873" y="9681"/>
                    <a:pt x="6968" y="9712"/>
                    <a:pt x="7095" y="9744"/>
                  </a:cubicBezTo>
                  <a:lnTo>
                    <a:pt x="7570" y="12246"/>
                  </a:lnTo>
                  <a:lnTo>
                    <a:pt x="6588" y="12024"/>
                  </a:lnTo>
                  <a:cubicBezTo>
                    <a:pt x="6461" y="11961"/>
                    <a:pt x="6398" y="11898"/>
                    <a:pt x="6335" y="11771"/>
                  </a:cubicBezTo>
                  <a:lnTo>
                    <a:pt x="5796" y="9776"/>
                  </a:lnTo>
                  <a:lnTo>
                    <a:pt x="5796" y="9776"/>
                  </a:lnTo>
                  <a:cubicBezTo>
                    <a:pt x="5875" y="9792"/>
                    <a:pt x="5956" y="9800"/>
                    <a:pt x="6038" y="9800"/>
                  </a:cubicBezTo>
                  <a:cubicBezTo>
                    <a:pt x="6283" y="9800"/>
                    <a:pt x="6532" y="9728"/>
                    <a:pt x="6746" y="9586"/>
                  </a:cubicBezTo>
                  <a:close/>
                  <a:moveTo>
                    <a:pt x="7004" y="0"/>
                  </a:moveTo>
                  <a:cubicBezTo>
                    <a:pt x="6370" y="0"/>
                    <a:pt x="5760" y="232"/>
                    <a:pt x="5289" y="655"/>
                  </a:cubicBezTo>
                  <a:cubicBezTo>
                    <a:pt x="5163" y="560"/>
                    <a:pt x="5004" y="528"/>
                    <a:pt x="4846" y="497"/>
                  </a:cubicBezTo>
                  <a:cubicBezTo>
                    <a:pt x="4665" y="440"/>
                    <a:pt x="4476" y="412"/>
                    <a:pt x="4286" y="412"/>
                  </a:cubicBezTo>
                  <a:cubicBezTo>
                    <a:pt x="3944" y="412"/>
                    <a:pt x="3600" y="504"/>
                    <a:pt x="3294" y="687"/>
                  </a:cubicBezTo>
                  <a:cubicBezTo>
                    <a:pt x="2851" y="940"/>
                    <a:pt x="2534" y="1289"/>
                    <a:pt x="2376" y="1732"/>
                  </a:cubicBezTo>
                  <a:cubicBezTo>
                    <a:pt x="1489" y="1890"/>
                    <a:pt x="697" y="2555"/>
                    <a:pt x="444" y="3474"/>
                  </a:cubicBezTo>
                  <a:cubicBezTo>
                    <a:pt x="317" y="3885"/>
                    <a:pt x="317" y="4360"/>
                    <a:pt x="476" y="4835"/>
                  </a:cubicBezTo>
                  <a:cubicBezTo>
                    <a:pt x="317" y="5057"/>
                    <a:pt x="222" y="5310"/>
                    <a:pt x="127" y="5564"/>
                  </a:cubicBezTo>
                  <a:cubicBezTo>
                    <a:pt x="1" y="5944"/>
                    <a:pt x="32" y="6387"/>
                    <a:pt x="159" y="6799"/>
                  </a:cubicBezTo>
                  <a:cubicBezTo>
                    <a:pt x="185" y="6931"/>
                    <a:pt x="344" y="6997"/>
                    <a:pt x="469" y="6997"/>
                  </a:cubicBezTo>
                  <a:cubicBezTo>
                    <a:pt x="494" y="6997"/>
                    <a:pt x="518" y="6994"/>
                    <a:pt x="539" y="6989"/>
                  </a:cubicBezTo>
                  <a:cubicBezTo>
                    <a:pt x="697" y="6957"/>
                    <a:pt x="761" y="6736"/>
                    <a:pt x="729" y="6641"/>
                  </a:cubicBezTo>
                  <a:cubicBezTo>
                    <a:pt x="634" y="6356"/>
                    <a:pt x="602" y="6039"/>
                    <a:pt x="697" y="5754"/>
                  </a:cubicBezTo>
                  <a:cubicBezTo>
                    <a:pt x="761" y="5532"/>
                    <a:pt x="856" y="5310"/>
                    <a:pt x="1046" y="5120"/>
                  </a:cubicBezTo>
                  <a:cubicBezTo>
                    <a:pt x="1109" y="5057"/>
                    <a:pt x="1109" y="4930"/>
                    <a:pt x="1077" y="4804"/>
                  </a:cubicBezTo>
                  <a:cubicBezTo>
                    <a:pt x="919" y="4455"/>
                    <a:pt x="887" y="4044"/>
                    <a:pt x="1014" y="3664"/>
                  </a:cubicBezTo>
                  <a:cubicBezTo>
                    <a:pt x="1204" y="2904"/>
                    <a:pt x="1838" y="2397"/>
                    <a:pt x="2629" y="2302"/>
                  </a:cubicBezTo>
                  <a:cubicBezTo>
                    <a:pt x="2724" y="2302"/>
                    <a:pt x="2851" y="2239"/>
                    <a:pt x="2914" y="2112"/>
                  </a:cubicBezTo>
                  <a:cubicBezTo>
                    <a:pt x="3099" y="1479"/>
                    <a:pt x="3679" y="1044"/>
                    <a:pt x="4325" y="1044"/>
                  </a:cubicBezTo>
                  <a:cubicBezTo>
                    <a:pt x="4454" y="1044"/>
                    <a:pt x="4587" y="1061"/>
                    <a:pt x="4719" y="1099"/>
                  </a:cubicBezTo>
                  <a:cubicBezTo>
                    <a:pt x="4878" y="1130"/>
                    <a:pt x="5036" y="1194"/>
                    <a:pt x="5194" y="1289"/>
                  </a:cubicBezTo>
                  <a:cubicBezTo>
                    <a:pt x="5251" y="1317"/>
                    <a:pt x="5315" y="1333"/>
                    <a:pt x="5373" y="1333"/>
                  </a:cubicBezTo>
                  <a:cubicBezTo>
                    <a:pt x="5444" y="1333"/>
                    <a:pt x="5508" y="1309"/>
                    <a:pt x="5543" y="1257"/>
                  </a:cubicBezTo>
                  <a:cubicBezTo>
                    <a:pt x="5953" y="846"/>
                    <a:pt x="6475" y="620"/>
                    <a:pt x="7022" y="620"/>
                  </a:cubicBezTo>
                  <a:cubicBezTo>
                    <a:pt x="7192" y="620"/>
                    <a:pt x="7365" y="642"/>
                    <a:pt x="7538" y="687"/>
                  </a:cubicBezTo>
                  <a:cubicBezTo>
                    <a:pt x="8140" y="845"/>
                    <a:pt x="8615" y="1257"/>
                    <a:pt x="8836" y="1795"/>
                  </a:cubicBezTo>
                  <a:cubicBezTo>
                    <a:pt x="8868" y="1890"/>
                    <a:pt x="8963" y="1922"/>
                    <a:pt x="9026" y="1954"/>
                  </a:cubicBezTo>
                  <a:cubicBezTo>
                    <a:pt x="9054" y="1963"/>
                    <a:pt x="9079" y="1967"/>
                    <a:pt x="9103" y="1967"/>
                  </a:cubicBezTo>
                  <a:cubicBezTo>
                    <a:pt x="9161" y="1967"/>
                    <a:pt x="9213" y="1944"/>
                    <a:pt x="9280" y="1922"/>
                  </a:cubicBezTo>
                  <a:cubicBezTo>
                    <a:pt x="9547" y="1722"/>
                    <a:pt x="9876" y="1600"/>
                    <a:pt x="10235" y="1600"/>
                  </a:cubicBezTo>
                  <a:cubicBezTo>
                    <a:pt x="10387" y="1600"/>
                    <a:pt x="10545" y="1621"/>
                    <a:pt x="10705" y="1669"/>
                  </a:cubicBezTo>
                  <a:cubicBezTo>
                    <a:pt x="11338" y="1827"/>
                    <a:pt x="11845" y="2397"/>
                    <a:pt x="11908" y="3062"/>
                  </a:cubicBezTo>
                  <a:cubicBezTo>
                    <a:pt x="11908" y="3189"/>
                    <a:pt x="12035" y="3252"/>
                    <a:pt x="12162" y="3315"/>
                  </a:cubicBezTo>
                  <a:cubicBezTo>
                    <a:pt x="13080" y="3537"/>
                    <a:pt x="13587" y="4455"/>
                    <a:pt x="13333" y="5374"/>
                  </a:cubicBezTo>
                  <a:cubicBezTo>
                    <a:pt x="13238" y="5754"/>
                    <a:pt x="12985" y="6071"/>
                    <a:pt x="12668" y="6324"/>
                  </a:cubicBezTo>
                  <a:cubicBezTo>
                    <a:pt x="12542" y="6387"/>
                    <a:pt x="12510" y="6546"/>
                    <a:pt x="12605" y="6704"/>
                  </a:cubicBezTo>
                  <a:cubicBezTo>
                    <a:pt x="12827" y="7179"/>
                    <a:pt x="12922" y="7686"/>
                    <a:pt x="12763" y="8224"/>
                  </a:cubicBezTo>
                  <a:cubicBezTo>
                    <a:pt x="12524" y="9153"/>
                    <a:pt x="11684" y="9749"/>
                    <a:pt x="10765" y="9749"/>
                  </a:cubicBezTo>
                  <a:cubicBezTo>
                    <a:pt x="10589" y="9749"/>
                    <a:pt x="10409" y="9727"/>
                    <a:pt x="10230" y="9681"/>
                  </a:cubicBezTo>
                  <a:cubicBezTo>
                    <a:pt x="9913" y="9586"/>
                    <a:pt x="9596" y="9427"/>
                    <a:pt x="9343" y="9206"/>
                  </a:cubicBezTo>
                  <a:lnTo>
                    <a:pt x="9596" y="8857"/>
                  </a:lnTo>
                  <a:cubicBezTo>
                    <a:pt x="9660" y="8699"/>
                    <a:pt x="9596" y="8541"/>
                    <a:pt x="9438" y="8446"/>
                  </a:cubicBezTo>
                  <a:cubicBezTo>
                    <a:pt x="9397" y="8429"/>
                    <a:pt x="9356" y="8421"/>
                    <a:pt x="9316" y="8421"/>
                  </a:cubicBezTo>
                  <a:cubicBezTo>
                    <a:pt x="9202" y="8421"/>
                    <a:pt x="9097" y="8487"/>
                    <a:pt x="9026" y="8604"/>
                  </a:cubicBezTo>
                  <a:cubicBezTo>
                    <a:pt x="8797" y="9088"/>
                    <a:pt x="8322" y="9387"/>
                    <a:pt x="7816" y="9387"/>
                  </a:cubicBezTo>
                  <a:cubicBezTo>
                    <a:pt x="7692" y="9387"/>
                    <a:pt x="7567" y="9370"/>
                    <a:pt x="7443" y="9332"/>
                  </a:cubicBezTo>
                  <a:cubicBezTo>
                    <a:pt x="7253" y="9269"/>
                    <a:pt x="7095" y="9174"/>
                    <a:pt x="6936" y="9047"/>
                  </a:cubicBezTo>
                  <a:cubicBezTo>
                    <a:pt x="6873" y="9000"/>
                    <a:pt x="6802" y="8976"/>
                    <a:pt x="6730" y="8976"/>
                  </a:cubicBezTo>
                  <a:cubicBezTo>
                    <a:pt x="6659" y="8976"/>
                    <a:pt x="6588" y="9000"/>
                    <a:pt x="6525" y="9047"/>
                  </a:cubicBezTo>
                  <a:cubicBezTo>
                    <a:pt x="6370" y="9180"/>
                    <a:pt x="6185" y="9235"/>
                    <a:pt x="5990" y="9235"/>
                  </a:cubicBezTo>
                  <a:cubicBezTo>
                    <a:pt x="5905" y="9235"/>
                    <a:pt x="5819" y="9225"/>
                    <a:pt x="5733" y="9206"/>
                  </a:cubicBezTo>
                  <a:cubicBezTo>
                    <a:pt x="5511" y="9174"/>
                    <a:pt x="5353" y="9016"/>
                    <a:pt x="5226" y="8794"/>
                  </a:cubicBezTo>
                  <a:cubicBezTo>
                    <a:pt x="5163" y="8699"/>
                    <a:pt x="5068" y="8636"/>
                    <a:pt x="4941" y="8636"/>
                  </a:cubicBezTo>
                  <a:cubicBezTo>
                    <a:pt x="4892" y="8655"/>
                    <a:pt x="4843" y="8663"/>
                    <a:pt x="4794" y="8663"/>
                  </a:cubicBezTo>
                  <a:cubicBezTo>
                    <a:pt x="4685" y="8663"/>
                    <a:pt x="4575" y="8626"/>
                    <a:pt x="4466" y="8604"/>
                  </a:cubicBezTo>
                  <a:cubicBezTo>
                    <a:pt x="3896" y="8446"/>
                    <a:pt x="3484" y="7844"/>
                    <a:pt x="3611" y="7211"/>
                  </a:cubicBezTo>
                  <a:cubicBezTo>
                    <a:pt x="3643" y="7052"/>
                    <a:pt x="3579" y="6957"/>
                    <a:pt x="3421" y="6894"/>
                  </a:cubicBezTo>
                  <a:cubicBezTo>
                    <a:pt x="3136" y="6799"/>
                    <a:pt x="2946" y="6514"/>
                    <a:pt x="2978" y="6197"/>
                  </a:cubicBezTo>
                  <a:cubicBezTo>
                    <a:pt x="3009" y="6007"/>
                    <a:pt x="3136" y="5785"/>
                    <a:pt x="3326" y="5722"/>
                  </a:cubicBezTo>
                  <a:cubicBezTo>
                    <a:pt x="3484" y="5627"/>
                    <a:pt x="3516" y="5469"/>
                    <a:pt x="3453" y="5310"/>
                  </a:cubicBezTo>
                  <a:cubicBezTo>
                    <a:pt x="3393" y="5211"/>
                    <a:pt x="3309" y="5162"/>
                    <a:pt x="3216" y="5162"/>
                  </a:cubicBezTo>
                  <a:cubicBezTo>
                    <a:pt x="3160" y="5162"/>
                    <a:pt x="3100" y="5180"/>
                    <a:pt x="3041" y="5215"/>
                  </a:cubicBezTo>
                  <a:cubicBezTo>
                    <a:pt x="2693" y="5405"/>
                    <a:pt x="2471" y="5722"/>
                    <a:pt x="2408" y="6102"/>
                  </a:cubicBezTo>
                  <a:cubicBezTo>
                    <a:pt x="2344" y="6641"/>
                    <a:pt x="2566" y="7116"/>
                    <a:pt x="3009" y="7369"/>
                  </a:cubicBezTo>
                  <a:cubicBezTo>
                    <a:pt x="2762" y="7548"/>
                    <a:pt x="2452" y="7633"/>
                    <a:pt x="2134" y="7633"/>
                  </a:cubicBezTo>
                  <a:cubicBezTo>
                    <a:pt x="2004" y="7633"/>
                    <a:pt x="1872" y="7618"/>
                    <a:pt x="1743" y="7591"/>
                  </a:cubicBezTo>
                  <a:cubicBezTo>
                    <a:pt x="1616" y="7527"/>
                    <a:pt x="1553" y="7496"/>
                    <a:pt x="1426" y="7464"/>
                  </a:cubicBezTo>
                  <a:cubicBezTo>
                    <a:pt x="1369" y="7430"/>
                    <a:pt x="1312" y="7412"/>
                    <a:pt x="1260" y="7412"/>
                  </a:cubicBezTo>
                  <a:cubicBezTo>
                    <a:pt x="1166" y="7412"/>
                    <a:pt x="1086" y="7469"/>
                    <a:pt x="1046" y="7591"/>
                  </a:cubicBezTo>
                  <a:cubicBezTo>
                    <a:pt x="951" y="7749"/>
                    <a:pt x="982" y="7907"/>
                    <a:pt x="1141" y="7971"/>
                  </a:cubicBezTo>
                  <a:cubicBezTo>
                    <a:pt x="1267" y="8066"/>
                    <a:pt x="1426" y="8097"/>
                    <a:pt x="1584" y="8129"/>
                  </a:cubicBezTo>
                  <a:cubicBezTo>
                    <a:pt x="1774" y="8161"/>
                    <a:pt x="1933" y="8192"/>
                    <a:pt x="2154" y="8192"/>
                  </a:cubicBezTo>
                  <a:cubicBezTo>
                    <a:pt x="2471" y="8192"/>
                    <a:pt x="2788" y="8129"/>
                    <a:pt x="3104" y="7971"/>
                  </a:cubicBezTo>
                  <a:cubicBezTo>
                    <a:pt x="3294" y="8509"/>
                    <a:pt x="3738" y="8984"/>
                    <a:pt x="4308" y="9142"/>
                  </a:cubicBezTo>
                  <a:cubicBezTo>
                    <a:pt x="4466" y="9206"/>
                    <a:pt x="4688" y="9237"/>
                    <a:pt x="4846" y="9237"/>
                  </a:cubicBezTo>
                  <a:lnTo>
                    <a:pt x="5068" y="9459"/>
                  </a:lnTo>
                  <a:lnTo>
                    <a:pt x="5796" y="11898"/>
                  </a:lnTo>
                  <a:cubicBezTo>
                    <a:pt x="5860" y="12214"/>
                    <a:pt x="6145" y="12436"/>
                    <a:pt x="6461" y="12531"/>
                  </a:cubicBezTo>
                  <a:lnTo>
                    <a:pt x="7443" y="12816"/>
                  </a:lnTo>
                  <a:cubicBezTo>
                    <a:pt x="7475" y="12816"/>
                    <a:pt x="7570" y="12848"/>
                    <a:pt x="7601" y="12848"/>
                  </a:cubicBezTo>
                  <a:cubicBezTo>
                    <a:pt x="7760" y="12848"/>
                    <a:pt x="7886" y="12816"/>
                    <a:pt x="8013" y="12689"/>
                  </a:cubicBezTo>
                  <a:cubicBezTo>
                    <a:pt x="8171" y="12531"/>
                    <a:pt x="8203" y="12341"/>
                    <a:pt x="8171" y="12119"/>
                  </a:cubicBezTo>
                  <a:lnTo>
                    <a:pt x="7918" y="10948"/>
                  </a:lnTo>
                  <a:lnTo>
                    <a:pt x="7918" y="10948"/>
                  </a:lnTo>
                  <a:cubicBezTo>
                    <a:pt x="8045" y="10979"/>
                    <a:pt x="8108" y="10979"/>
                    <a:pt x="8330" y="11011"/>
                  </a:cubicBezTo>
                  <a:cubicBezTo>
                    <a:pt x="8551" y="11328"/>
                    <a:pt x="8900" y="11549"/>
                    <a:pt x="9280" y="11644"/>
                  </a:cubicBezTo>
                  <a:cubicBezTo>
                    <a:pt x="9438" y="11708"/>
                    <a:pt x="9596" y="11739"/>
                    <a:pt x="9755" y="11739"/>
                  </a:cubicBezTo>
                  <a:cubicBezTo>
                    <a:pt x="10578" y="11739"/>
                    <a:pt x="11338" y="11169"/>
                    <a:pt x="11528" y="10346"/>
                  </a:cubicBezTo>
                  <a:cubicBezTo>
                    <a:pt x="11528" y="10314"/>
                    <a:pt x="11560" y="10219"/>
                    <a:pt x="11560" y="10187"/>
                  </a:cubicBezTo>
                  <a:cubicBezTo>
                    <a:pt x="12352" y="9902"/>
                    <a:pt x="13017" y="9237"/>
                    <a:pt x="13270" y="8382"/>
                  </a:cubicBezTo>
                  <a:cubicBezTo>
                    <a:pt x="13428" y="7812"/>
                    <a:pt x="13397" y="7211"/>
                    <a:pt x="13143" y="6672"/>
                  </a:cubicBezTo>
                  <a:cubicBezTo>
                    <a:pt x="13460" y="6324"/>
                    <a:pt x="13745" y="5912"/>
                    <a:pt x="13872" y="5469"/>
                  </a:cubicBezTo>
                  <a:cubicBezTo>
                    <a:pt x="14188" y="4329"/>
                    <a:pt x="13555" y="3157"/>
                    <a:pt x="12447" y="2745"/>
                  </a:cubicBezTo>
                  <a:cubicBezTo>
                    <a:pt x="12257" y="1922"/>
                    <a:pt x="11655" y="1289"/>
                    <a:pt x="10832" y="1099"/>
                  </a:cubicBezTo>
                  <a:cubicBezTo>
                    <a:pt x="10622" y="1040"/>
                    <a:pt x="10418" y="1012"/>
                    <a:pt x="10216" y="1012"/>
                  </a:cubicBezTo>
                  <a:cubicBezTo>
                    <a:pt x="9867" y="1012"/>
                    <a:pt x="9526" y="1096"/>
                    <a:pt x="9185" y="1257"/>
                  </a:cubicBezTo>
                  <a:cubicBezTo>
                    <a:pt x="8836" y="687"/>
                    <a:pt x="8298" y="307"/>
                    <a:pt x="7665" y="85"/>
                  </a:cubicBezTo>
                  <a:cubicBezTo>
                    <a:pt x="7445" y="28"/>
                    <a:pt x="7223" y="0"/>
                    <a:pt x="70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56"/>
            <p:cNvSpPr/>
            <p:nvPr/>
          </p:nvSpPr>
          <p:spPr>
            <a:xfrm>
              <a:off x="1077350" y="4513650"/>
              <a:ext cx="48325" cy="43650"/>
            </a:xfrm>
            <a:custGeom>
              <a:avLst/>
              <a:gdLst/>
              <a:ahLst/>
              <a:cxnLst/>
              <a:rect l="l" t="t" r="r" b="b"/>
              <a:pathLst>
                <a:path w="1933" h="1746" extrusionOk="0">
                  <a:moveTo>
                    <a:pt x="919" y="511"/>
                  </a:moveTo>
                  <a:cubicBezTo>
                    <a:pt x="950" y="511"/>
                    <a:pt x="1045" y="511"/>
                    <a:pt x="1077" y="574"/>
                  </a:cubicBezTo>
                  <a:cubicBezTo>
                    <a:pt x="1235" y="732"/>
                    <a:pt x="1267" y="859"/>
                    <a:pt x="1204" y="1049"/>
                  </a:cubicBezTo>
                  <a:cubicBezTo>
                    <a:pt x="1140" y="1112"/>
                    <a:pt x="1077" y="1144"/>
                    <a:pt x="982" y="1144"/>
                  </a:cubicBezTo>
                  <a:cubicBezTo>
                    <a:pt x="919" y="1144"/>
                    <a:pt x="824" y="1144"/>
                    <a:pt x="760" y="1112"/>
                  </a:cubicBezTo>
                  <a:cubicBezTo>
                    <a:pt x="665" y="1081"/>
                    <a:pt x="634" y="986"/>
                    <a:pt x="634" y="922"/>
                  </a:cubicBezTo>
                  <a:cubicBezTo>
                    <a:pt x="634" y="827"/>
                    <a:pt x="634" y="764"/>
                    <a:pt x="665" y="669"/>
                  </a:cubicBezTo>
                  <a:cubicBezTo>
                    <a:pt x="729" y="606"/>
                    <a:pt x="824" y="511"/>
                    <a:pt x="919" y="511"/>
                  </a:cubicBezTo>
                  <a:close/>
                  <a:moveTo>
                    <a:pt x="933" y="0"/>
                  </a:moveTo>
                  <a:cubicBezTo>
                    <a:pt x="637" y="0"/>
                    <a:pt x="344" y="148"/>
                    <a:pt x="159" y="416"/>
                  </a:cubicBezTo>
                  <a:cubicBezTo>
                    <a:pt x="32" y="606"/>
                    <a:pt x="0" y="827"/>
                    <a:pt x="32" y="1081"/>
                  </a:cubicBezTo>
                  <a:cubicBezTo>
                    <a:pt x="95" y="1302"/>
                    <a:pt x="254" y="1524"/>
                    <a:pt x="444" y="1619"/>
                  </a:cubicBezTo>
                  <a:cubicBezTo>
                    <a:pt x="602" y="1714"/>
                    <a:pt x="760" y="1746"/>
                    <a:pt x="919" y="1746"/>
                  </a:cubicBezTo>
                  <a:cubicBezTo>
                    <a:pt x="982" y="1746"/>
                    <a:pt x="1077" y="1746"/>
                    <a:pt x="1109" y="1714"/>
                  </a:cubicBezTo>
                  <a:cubicBezTo>
                    <a:pt x="1362" y="1651"/>
                    <a:pt x="1552" y="1492"/>
                    <a:pt x="1679" y="1302"/>
                  </a:cubicBezTo>
                  <a:cubicBezTo>
                    <a:pt x="1932" y="922"/>
                    <a:pt x="1837" y="352"/>
                    <a:pt x="1394" y="131"/>
                  </a:cubicBezTo>
                  <a:cubicBezTo>
                    <a:pt x="1250" y="42"/>
                    <a:pt x="1091" y="0"/>
                    <a:pt x="9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56"/>
            <p:cNvSpPr/>
            <p:nvPr/>
          </p:nvSpPr>
          <p:spPr>
            <a:xfrm>
              <a:off x="1046475" y="4484450"/>
              <a:ext cx="59400" cy="76025"/>
            </a:xfrm>
            <a:custGeom>
              <a:avLst/>
              <a:gdLst/>
              <a:ahLst/>
              <a:cxnLst/>
              <a:rect l="l" t="t" r="r" b="b"/>
              <a:pathLst>
                <a:path w="2376" h="3041" extrusionOk="0">
                  <a:moveTo>
                    <a:pt x="2059" y="0"/>
                  </a:moveTo>
                  <a:cubicBezTo>
                    <a:pt x="1394" y="32"/>
                    <a:pt x="760" y="380"/>
                    <a:pt x="412" y="982"/>
                  </a:cubicBezTo>
                  <a:cubicBezTo>
                    <a:pt x="63" y="1520"/>
                    <a:pt x="0" y="2249"/>
                    <a:pt x="285" y="2850"/>
                  </a:cubicBezTo>
                  <a:cubicBezTo>
                    <a:pt x="317" y="2945"/>
                    <a:pt x="443" y="3041"/>
                    <a:pt x="570" y="3041"/>
                  </a:cubicBezTo>
                  <a:cubicBezTo>
                    <a:pt x="602" y="3041"/>
                    <a:pt x="634" y="3041"/>
                    <a:pt x="697" y="2977"/>
                  </a:cubicBezTo>
                  <a:cubicBezTo>
                    <a:pt x="855" y="2914"/>
                    <a:pt x="919" y="2755"/>
                    <a:pt x="855" y="2597"/>
                  </a:cubicBezTo>
                  <a:cubicBezTo>
                    <a:pt x="634" y="2154"/>
                    <a:pt x="697" y="1647"/>
                    <a:pt x="919" y="1235"/>
                  </a:cubicBezTo>
                  <a:cubicBezTo>
                    <a:pt x="1172" y="824"/>
                    <a:pt x="1647" y="570"/>
                    <a:pt x="2122" y="539"/>
                  </a:cubicBezTo>
                  <a:cubicBezTo>
                    <a:pt x="2280" y="539"/>
                    <a:pt x="2375" y="380"/>
                    <a:pt x="2375" y="222"/>
                  </a:cubicBezTo>
                  <a:cubicBezTo>
                    <a:pt x="2375" y="95"/>
                    <a:pt x="2217" y="0"/>
                    <a:pt x="20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56"/>
            <p:cNvSpPr/>
            <p:nvPr/>
          </p:nvSpPr>
          <p:spPr>
            <a:xfrm>
              <a:off x="1097125" y="4510300"/>
              <a:ext cx="57825" cy="77100"/>
            </a:xfrm>
            <a:custGeom>
              <a:avLst/>
              <a:gdLst/>
              <a:ahLst/>
              <a:cxnLst/>
              <a:rect l="l" t="t" r="r" b="b"/>
              <a:pathLst>
                <a:path w="2313" h="3084" extrusionOk="0">
                  <a:moveTo>
                    <a:pt x="1722" y="0"/>
                  </a:moveTo>
                  <a:cubicBezTo>
                    <a:pt x="1687" y="0"/>
                    <a:pt x="1652" y="4"/>
                    <a:pt x="1616" y="11"/>
                  </a:cubicBezTo>
                  <a:cubicBezTo>
                    <a:pt x="1458" y="106"/>
                    <a:pt x="1426" y="265"/>
                    <a:pt x="1458" y="423"/>
                  </a:cubicBezTo>
                  <a:cubicBezTo>
                    <a:pt x="1648" y="866"/>
                    <a:pt x="1616" y="1373"/>
                    <a:pt x="1394" y="1753"/>
                  </a:cubicBezTo>
                  <a:cubicBezTo>
                    <a:pt x="1141" y="2197"/>
                    <a:pt x="761" y="2450"/>
                    <a:pt x="286" y="2482"/>
                  </a:cubicBezTo>
                  <a:cubicBezTo>
                    <a:pt x="128" y="2482"/>
                    <a:pt x="1" y="2640"/>
                    <a:pt x="1" y="2798"/>
                  </a:cubicBezTo>
                  <a:cubicBezTo>
                    <a:pt x="1" y="2957"/>
                    <a:pt x="159" y="3083"/>
                    <a:pt x="286" y="3083"/>
                  </a:cubicBezTo>
                  <a:lnTo>
                    <a:pt x="318" y="3083"/>
                  </a:lnTo>
                  <a:cubicBezTo>
                    <a:pt x="951" y="3020"/>
                    <a:pt x="1553" y="2640"/>
                    <a:pt x="1901" y="2070"/>
                  </a:cubicBezTo>
                  <a:cubicBezTo>
                    <a:pt x="2249" y="1531"/>
                    <a:pt x="2313" y="803"/>
                    <a:pt x="2028" y="170"/>
                  </a:cubicBezTo>
                  <a:cubicBezTo>
                    <a:pt x="1954" y="47"/>
                    <a:pt x="1842" y="0"/>
                    <a:pt x="17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56"/>
            <p:cNvSpPr/>
            <p:nvPr/>
          </p:nvSpPr>
          <p:spPr>
            <a:xfrm>
              <a:off x="1016375" y="4454350"/>
              <a:ext cx="88700" cy="118000"/>
            </a:xfrm>
            <a:custGeom>
              <a:avLst/>
              <a:gdLst/>
              <a:ahLst/>
              <a:cxnLst/>
              <a:rect l="l" t="t" r="r" b="b"/>
              <a:pathLst>
                <a:path w="3548" h="4720" extrusionOk="0">
                  <a:moveTo>
                    <a:pt x="3231" y="1"/>
                  </a:moveTo>
                  <a:cubicBezTo>
                    <a:pt x="2154" y="33"/>
                    <a:pt x="1172" y="634"/>
                    <a:pt x="634" y="1553"/>
                  </a:cubicBezTo>
                  <a:cubicBezTo>
                    <a:pt x="64" y="2408"/>
                    <a:pt x="1" y="3516"/>
                    <a:pt x="412" y="4530"/>
                  </a:cubicBezTo>
                  <a:cubicBezTo>
                    <a:pt x="476" y="4625"/>
                    <a:pt x="571" y="4720"/>
                    <a:pt x="697" y="4720"/>
                  </a:cubicBezTo>
                  <a:cubicBezTo>
                    <a:pt x="729" y="4720"/>
                    <a:pt x="792" y="4720"/>
                    <a:pt x="824" y="4656"/>
                  </a:cubicBezTo>
                  <a:cubicBezTo>
                    <a:pt x="982" y="4593"/>
                    <a:pt x="1046" y="4435"/>
                    <a:pt x="982" y="4276"/>
                  </a:cubicBezTo>
                  <a:cubicBezTo>
                    <a:pt x="666" y="3484"/>
                    <a:pt x="697" y="2566"/>
                    <a:pt x="1141" y="1869"/>
                  </a:cubicBezTo>
                  <a:cubicBezTo>
                    <a:pt x="1616" y="1109"/>
                    <a:pt x="2408" y="634"/>
                    <a:pt x="3263" y="603"/>
                  </a:cubicBezTo>
                  <a:cubicBezTo>
                    <a:pt x="3421" y="603"/>
                    <a:pt x="3548" y="444"/>
                    <a:pt x="3548" y="286"/>
                  </a:cubicBezTo>
                  <a:cubicBezTo>
                    <a:pt x="3548" y="128"/>
                    <a:pt x="3389" y="1"/>
                    <a:pt x="32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56"/>
            <p:cNvSpPr/>
            <p:nvPr/>
          </p:nvSpPr>
          <p:spPr>
            <a:xfrm>
              <a:off x="1159675" y="4498425"/>
              <a:ext cx="23000" cy="50975"/>
            </a:xfrm>
            <a:custGeom>
              <a:avLst/>
              <a:gdLst/>
              <a:ahLst/>
              <a:cxnLst/>
              <a:rect l="l" t="t" r="r" b="b"/>
              <a:pathLst>
                <a:path w="920" h="2039" extrusionOk="0">
                  <a:moveTo>
                    <a:pt x="297" y="0"/>
                  </a:moveTo>
                  <a:cubicBezTo>
                    <a:pt x="262" y="0"/>
                    <a:pt x="226" y="4"/>
                    <a:pt x="191" y="11"/>
                  </a:cubicBezTo>
                  <a:cubicBezTo>
                    <a:pt x="32" y="106"/>
                    <a:pt x="1" y="265"/>
                    <a:pt x="32" y="423"/>
                  </a:cubicBezTo>
                  <a:cubicBezTo>
                    <a:pt x="222" y="803"/>
                    <a:pt x="254" y="1278"/>
                    <a:pt x="222" y="1721"/>
                  </a:cubicBezTo>
                  <a:cubicBezTo>
                    <a:pt x="286" y="1880"/>
                    <a:pt x="381" y="2038"/>
                    <a:pt x="539" y="2038"/>
                  </a:cubicBezTo>
                  <a:cubicBezTo>
                    <a:pt x="698" y="2038"/>
                    <a:pt x="856" y="1911"/>
                    <a:pt x="856" y="1753"/>
                  </a:cubicBezTo>
                  <a:cubicBezTo>
                    <a:pt x="919" y="1215"/>
                    <a:pt x="824" y="645"/>
                    <a:pt x="603" y="170"/>
                  </a:cubicBezTo>
                  <a:cubicBezTo>
                    <a:pt x="529" y="47"/>
                    <a:pt x="417" y="0"/>
                    <a:pt x="2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56"/>
            <p:cNvSpPr/>
            <p:nvPr/>
          </p:nvSpPr>
          <p:spPr>
            <a:xfrm>
              <a:off x="1099500" y="4567475"/>
              <a:ext cx="71300" cy="49200"/>
            </a:xfrm>
            <a:custGeom>
              <a:avLst/>
              <a:gdLst/>
              <a:ahLst/>
              <a:cxnLst/>
              <a:rect l="l" t="t" r="r" b="b"/>
              <a:pathLst>
                <a:path w="2852" h="1968" extrusionOk="0">
                  <a:moveTo>
                    <a:pt x="2536" y="0"/>
                  </a:moveTo>
                  <a:cubicBezTo>
                    <a:pt x="2439" y="0"/>
                    <a:pt x="2341" y="63"/>
                    <a:pt x="2281" y="163"/>
                  </a:cubicBezTo>
                  <a:cubicBezTo>
                    <a:pt x="1838" y="860"/>
                    <a:pt x="1109" y="1303"/>
                    <a:pt x="254" y="1366"/>
                  </a:cubicBezTo>
                  <a:cubicBezTo>
                    <a:pt x="96" y="1366"/>
                    <a:pt x="1" y="1525"/>
                    <a:pt x="1" y="1683"/>
                  </a:cubicBezTo>
                  <a:cubicBezTo>
                    <a:pt x="1" y="1841"/>
                    <a:pt x="159" y="1968"/>
                    <a:pt x="254" y="1968"/>
                  </a:cubicBezTo>
                  <a:lnTo>
                    <a:pt x="318" y="1968"/>
                  </a:lnTo>
                  <a:cubicBezTo>
                    <a:pt x="1331" y="1905"/>
                    <a:pt x="2218" y="1335"/>
                    <a:pt x="2756" y="480"/>
                  </a:cubicBezTo>
                  <a:cubicBezTo>
                    <a:pt x="2851" y="353"/>
                    <a:pt x="2788" y="163"/>
                    <a:pt x="2693" y="68"/>
                  </a:cubicBezTo>
                  <a:cubicBezTo>
                    <a:pt x="2646" y="21"/>
                    <a:pt x="2591" y="0"/>
                    <a:pt x="25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28" name="Google Shape;1128;p56"/>
          <p:cNvSpPr txBox="1">
            <a:spLocks noGrp="1"/>
          </p:cNvSpPr>
          <p:nvPr>
            <p:ph type="title" idx="4294967295"/>
          </p:nvPr>
        </p:nvSpPr>
        <p:spPr>
          <a:xfrm>
            <a:off x="1449750" y="1158300"/>
            <a:ext cx="2858700" cy="338400"/>
          </a:xfrm>
          <a:prstGeom prst="rect">
            <a:avLst/>
          </a:prstGeom>
        </p:spPr>
        <p:txBody>
          <a:bodyPr spcFirstLastPara="1" wrap="square" lIns="0" tIns="91425" rIns="0" bIns="91425" anchor="ctr" anchorCtr="0">
            <a:noAutofit/>
          </a:bodyPr>
          <a:lstStyle/>
          <a:p>
            <a:pPr marL="0" lvl="0" indent="0" algn="l" rtl="0">
              <a:spcBef>
                <a:spcPts val="0"/>
              </a:spcBef>
              <a:spcAft>
                <a:spcPts val="0"/>
              </a:spcAft>
              <a:buNone/>
            </a:pPr>
            <a:r>
              <a:rPr lang="en" sz="3000">
                <a:solidFill>
                  <a:schemeClr val="dk1"/>
                </a:solidFill>
              </a:rPr>
              <a:t>Experiment #1</a:t>
            </a:r>
            <a:endParaRPr sz="3000">
              <a:solidFill>
                <a:schemeClr val="dk1"/>
              </a:solidFill>
            </a:endParaRPr>
          </a:p>
        </p:txBody>
      </p:sp>
      <p:sp>
        <p:nvSpPr>
          <p:cNvPr id="1129" name="Google Shape;1129;p56"/>
          <p:cNvSpPr txBox="1">
            <a:spLocks noGrp="1"/>
          </p:cNvSpPr>
          <p:nvPr>
            <p:ph type="title" idx="4294967295"/>
          </p:nvPr>
        </p:nvSpPr>
        <p:spPr>
          <a:xfrm>
            <a:off x="1449750" y="3193538"/>
            <a:ext cx="2790900" cy="338400"/>
          </a:xfrm>
          <a:prstGeom prst="rect">
            <a:avLst/>
          </a:prstGeom>
        </p:spPr>
        <p:txBody>
          <a:bodyPr spcFirstLastPara="1" wrap="square" lIns="0" tIns="91425" rIns="0" bIns="91425" anchor="ctr" anchorCtr="0">
            <a:noAutofit/>
          </a:bodyPr>
          <a:lstStyle/>
          <a:p>
            <a:pPr marL="0" lvl="0" indent="0" algn="l" rtl="0">
              <a:spcBef>
                <a:spcPts val="0"/>
              </a:spcBef>
              <a:spcAft>
                <a:spcPts val="0"/>
              </a:spcAft>
              <a:buNone/>
            </a:pPr>
            <a:r>
              <a:rPr lang="en" sz="3000">
                <a:solidFill>
                  <a:schemeClr val="dk1"/>
                </a:solidFill>
              </a:rPr>
              <a:t>Experiment #2</a:t>
            </a:r>
            <a:endParaRPr sz="3000">
              <a:solidFill>
                <a:schemeClr val="dk1"/>
              </a:solidFill>
            </a:endParaRPr>
          </a:p>
        </p:txBody>
      </p:sp>
      <p:pic>
        <p:nvPicPr>
          <p:cNvPr id="1130" name="Google Shape;1130;p56"/>
          <p:cNvPicPr preferRelativeResize="0"/>
          <p:nvPr/>
        </p:nvPicPr>
        <p:blipFill>
          <a:blip r:embed="rId4">
            <a:alphaModFix/>
          </a:blip>
          <a:stretch>
            <a:fillRect/>
          </a:stretch>
        </p:blipFill>
        <p:spPr>
          <a:xfrm>
            <a:off x="7678299" y="610300"/>
            <a:ext cx="1117601" cy="13579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134"/>
        <p:cNvGrpSpPr/>
        <p:nvPr/>
      </p:nvGrpSpPr>
      <p:grpSpPr>
        <a:xfrm>
          <a:off x="0" y="0"/>
          <a:ext cx="0" cy="0"/>
          <a:chOff x="0" y="0"/>
          <a:chExt cx="0" cy="0"/>
        </a:xfrm>
      </p:grpSpPr>
      <p:grpSp>
        <p:nvGrpSpPr>
          <p:cNvPr id="1135" name="Google Shape;1135;p57"/>
          <p:cNvGrpSpPr/>
          <p:nvPr/>
        </p:nvGrpSpPr>
        <p:grpSpPr>
          <a:xfrm>
            <a:off x="3942000" y="1024931"/>
            <a:ext cx="1260000" cy="1499437"/>
            <a:chOff x="4032000" y="393863"/>
            <a:chExt cx="1260000" cy="1499437"/>
          </a:xfrm>
        </p:grpSpPr>
        <p:sp>
          <p:nvSpPr>
            <p:cNvPr id="1136" name="Google Shape;1136;p57"/>
            <p:cNvSpPr/>
            <p:nvPr/>
          </p:nvSpPr>
          <p:spPr>
            <a:xfrm rot="10800000">
              <a:off x="4347000" y="1578600"/>
              <a:ext cx="630000" cy="314700"/>
            </a:xfrm>
            <a:prstGeom prst="triangle">
              <a:avLst>
                <a:gd name="adj" fmla="val 51093"/>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57"/>
            <p:cNvSpPr/>
            <p:nvPr/>
          </p:nvSpPr>
          <p:spPr>
            <a:xfrm>
              <a:off x="4032000" y="393863"/>
              <a:ext cx="1260000" cy="1259400"/>
            </a:xfrm>
            <a:prstGeom prst="ellipse">
              <a:avLst/>
            </a:prstGeom>
            <a:solidFill>
              <a:schemeClr val="accent6"/>
            </a:solidFill>
            <a:ln w="381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38" name="Google Shape;1138;p57"/>
          <p:cNvSpPr txBox="1">
            <a:spLocks noGrp="1"/>
          </p:cNvSpPr>
          <p:nvPr>
            <p:ph type="title"/>
          </p:nvPr>
        </p:nvSpPr>
        <p:spPr>
          <a:xfrm>
            <a:off x="463200" y="2524375"/>
            <a:ext cx="8217600" cy="917400"/>
          </a:xfrm>
          <a:prstGeom prst="rect">
            <a:avLst/>
          </a:prstGeom>
        </p:spPr>
        <p:txBody>
          <a:bodyPr spcFirstLastPara="1" wrap="square" lIns="0" tIns="91425" rIns="0" bIns="91425" anchor="ctr" anchorCtr="0">
            <a:noAutofit/>
          </a:bodyPr>
          <a:lstStyle/>
          <a:p>
            <a:pPr marL="0" lvl="0" indent="0" algn="ctr" rtl="0">
              <a:spcBef>
                <a:spcPts val="0"/>
              </a:spcBef>
              <a:spcAft>
                <a:spcPts val="0"/>
              </a:spcAft>
              <a:buNone/>
            </a:pPr>
            <a:r>
              <a:rPr lang="en"/>
              <a:t>Res</a:t>
            </a:r>
            <a:r>
              <a:rPr lang="en">
                <a:solidFill>
                  <a:schemeClr val="dk1"/>
                </a:solidFill>
              </a:rPr>
              <a:t>ults</a:t>
            </a:r>
            <a:endParaRPr>
              <a:solidFill>
                <a:schemeClr val="dk1"/>
              </a:solidFill>
            </a:endParaRPr>
          </a:p>
        </p:txBody>
      </p:sp>
      <p:sp>
        <p:nvSpPr>
          <p:cNvPr id="1139" name="Google Shape;1139;p57"/>
          <p:cNvSpPr txBox="1">
            <a:spLocks noGrp="1"/>
          </p:cNvSpPr>
          <p:nvPr>
            <p:ph type="title" idx="2"/>
          </p:nvPr>
        </p:nvSpPr>
        <p:spPr>
          <a:xfrm>
            <a:off x="4064400" y="1316269"/>
            <a:ext cx="1015200" cy="676800"/>
          </a:xfrm>
          <a:prstGeom prst="rect">
            <a:avLst/>
          </a:prstGeom>
        </p:spPr>
        <p:txBody>
          <a:bodyPr spcFirstLastPara="1" wrap="square" lIns="0" tIns="91425" rIns="0" bIns="91425" anchor="ctr" anchorCtr="0">
            <a:noAutofit/>
          </a:bodyPr>
          <a:lstStyle/>
          <a:p>
            <a:pPr marL="0" lvl="0" indent="0" algn="ctr" rtl="0">
              <a:spcBef>
                <a:spcPts val="0"/>
              </a:spcBef>
              <a:spcAft>
                <a:spcPts val="0"/>
              </a:spcAft>
              <a:buNone/>
            </a:pPr>
            <a:r>
              <a:rPr lang="en"/>
              <a:t>03</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143"/>
        <p:cNvGrpSpPr/>
        <p:nvPr/>
      </p:nvGrpSpPr>
      <p:grpSpPr>
        <a:xfrm>
          <a:off x="0" y="0"/>
          <a:ext cx="0" cy="0"/>
          <a:chOff x="0" y="0"/>
          <a:chExt cx="0" cy="0"/>
        </a:xfrm>
      </p:grpSpPr>
      <p:sp>
        <p:nvSpPr>
          <p:cNvPr id="1144" name="Google Shape;1144;p58"/>
          <p:cNvSpPr/>
          <p:nvPr/>
        </p:nvSpPr>
        <p:spPr>
          <a:xfrm>
            <a:off x="0" y="0"/>
            <a:ext cx="9144000" cy="5143500"/>
          </a:xfrm>
          <a:prstGeom prst="rect">
            <a:avLst/>
          </a:prstGeom>
          <a:solidFill>
            <a:srgbClr val="F2F2F2">
              <a:alpha val="7773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58"/>
          <p:cNvSpPr txBox="1">
            <a:spLocks noGrp="1"/>
          </p:cNvSpPr>
          <p:nvPr>
            <p:ph type="title" idx="4294967295"/>
          </p:nvPr>
        </p:nvSpPr>
        <p:spPr>
          <a:xfrm>
            <a:off x="720000" y="145082"/>
            <a:ext cx="7704000" cy="813900"/>
          </a:xfrm>
          <a:prstGeom prst="rect">
            <a:avLst/>
          </a:prstGeom>
          <a:solidFill>
            <a:srgbClr val="A06944">
              <a:alpha val="39550"/>
            </a:srgbClr>
          </a:solidFill>
        </p:spPr>
        <p:txBody>
          <a:bodyPr spcFirstLastPara="1" wrap="square" lIns="0" tIns="91425" rIns="0" bIns="91425" anchor="ctr" anchorCtr="0">
            <a:noAutofit/>
          </a:bodyPr>
          <a:lstStyle/>
          <a:p>
            <a:pPr marL="0" lvl="0" indent="0" algn="ctr" rtl="0">
              <a:spcBef>
                <a:spcPts val="0"/>
              </a:spcBef>
              <a:spcAft>
                <a:spcPts val="0"/>
              </a:spcAft>
              <a:buNone/>
            </a:pPr>
            <a:r>
              <a:rPr lang="en" sz="2800">
                <a:solidFill>
                  <a:srgbClr val="212121"/>
                </a:solidFill>
              </a:rPr>
              <a:t>Experiment #1 Results</a:t>
            </a:r>
            <a:endParaRPr sz="2800">
              <a:solidFill>
                <a:srgbClr val="212121"/>
              </a:solidFill>
            </a:endParaRPr>
          </a:p>
        </p:txBody>
      </p:sp>
      <p:pic>
        <p:nvPicPr>
          <p:cNvPr id="1146" name="Google Shape;1146;p58"/>
          <p:cNvPicPr preferRelativeResize="0"/>
          <p:nvPr/>
        </p:nvPicPr>
        <p:blipFill>
          <a:blip r:embed="rId3">
            <a:alphaModFix/>
          </a:blip>
          <a:stretch>
            <a:fillRect/>
          </a:stretch>
        </p:blipFill>
        <p:spPr>
          <a:xfrm>
            <a:off x="414325" y="1103775"/>
            <a:ext cx="4772075" cy="3283075"/>
          </a:xfrm>
          <a:prstGeom prst="rect">
            <a:avLst/>
          </a:prstGeom>
          <a:noFill/>
          <a:ln>
            <a:noFill/>
          </a:ln>
        </p:spPr>
      </p:pic>
      <p:sp>
        <p:nvSpPr>
          <p:cNvPr id="1147" name="Google Shape;1147;p58"/>
          <p:cNvSpPr txBox="1"/>
          <p:nvPr/>
        </p:nvSpPr>
        <p:spPr>
          <a:xfrm>
            <a:off x="242413" y="4327000"/>
            <a:ext cx="5115900" cy="304800"/>
          </a:xfrm>
          <a:prstGeom prst="rect">
            <a:avLst/>
          </a:prstGeom>
          <a:noFill/>
          <a:ln>
            <a:noFill/>
          </a:ln>
        </p:spPr>
        <p:txBody>
          <a:bodyPr spcFirstLastPara="1" wrap="square" lIns="0" tIns="91425" rIns="0" bIns="91425" anchor="ctr" anchorCtr="0">
            <a:noAutofit/>
          </a:bodyPr>
          <a:lstStyle/>
          <a:p>
            <a:pPr marL="0" lvl="0" indent="0" algn="ctr" rtl="0">
              <a:lnSpc>
                <a:spcPct val="115000"/>
              </a:lnSpc>
              <a:spcBef>
                <a:spcPts val="0"/>
              </a:spcBef>
              <a:spcAft>
                <a:spcPts val="0"/>
              </a:spcAft>
              <a:buNone/>
            </a:pPr>
            <a:r>
              <a:rPr lang="en" sz="1200" i="1">
                <a:solidFill>
                  <a:schemeClr val="dk1"/>
                </a:solidFill>
                <a:latin typeface="Montserrat"/>
                <a:ea typeface="Montserrat"/>
                <a:cs typeface="Montserrat"/>
                <a:sym typeface="Montserrat"/>
              </a:rPr>
              <a:t>SMAPE Scores by Model for each Iteration. </a:t>
            </a:r>
            <a:endParaRPr sz="1200" b="1">
              <a:solidFill>
                <a:schemeClr val="dk1"/>
              </a:solidFill>
              <a:latin typeface="Montserrat"/>
              <a:ea typeface="Montserrat"/>
              <a:cs typeface="Montserrat"/>
              <a:sym typeface="Montserrat"/>
            </a:endParaRPr>
          </a:p>
        </p:txBody>
      </p:sp>
      <p:sp>
        <p:nvSpPr>
          <p:cNvPr id="1148" name="Google Shape;1148;p58"/>
          <p:cNvSpPr txBox="1"/>
          <p:nvPr/>
        </p:nvSpPr>
        <p:spPr>
          <a:xfrm>
            <a:off x="5918975" y="3265125"/>
            <a:ext cx="2938800" cy="1068000"/>
          </a:xfrm>
          <a:prstGeom prst="rect">
            <a:avLst/>
          </a:prstGeom>
          <a:noFill/>
          <a:ln>
            <a:noFill/>
          </a:ln>
        </p:spPr>
        <p:txBody>
          <a:bodyPr spcFirstLastPara="1" wrap="square" lIns="0" tIns="91425" rIns="0" bIns="91425" anchor="t" anchorCtr="0">
            <a:noAutofit/>
          </a:bodyPr>
          <a:lstStyle/>
          <a:p>
            <a:pPr marL="0" lvl="0" indent="0" algn="l" rtl="0">
              <a:lnSpc>
                <a:spcPct val="115000"/>
              </a:lnSpc>
              <a:spcBef>
                <a:spcPts val="0"/>
              </a:spcBef>
              <a:spcAft>
                <a:spcPts val="0"/>
              </a:spcAft>
              <a:buNone/>
            </a:pPr>
            <a:r>
              <a:rPr lang="en">
                <a:solidFill>
                  <a:schemeClr val="dk1"/>
                </a:solidFill>
                <a:latin typeface="Montserrat"/>
                <a:ea typeface="Montserrat"/>
                <a:cs typeface="Montserrat"/>
                <a:sym typeface="Montserrat"/>
              </a:rPr>
              <a:t>Support Vector Machines performed the best from all of the models..</a:t>
            </a:r>
            <a:endParaRPr sz="1700">
              <a:solidFill>
                <a:schemeClr val="dk1"/>
              </a:solidFill>
              <a:latin typeface="Montserrat"/>
              <a:ea typeface="Montserrat"/>
              <a:cs typeface="Montserrat"/>
              <a:sym typeface="Montserrat"/>
            </a:endParaRPr>
          </a:p>
        </p:txBody>
      </p:sp>
      <p:sp>
        <p:nvSpPr>
          <p:cNvPr id="1149" name="Google Shape;1149;p58"/>
          <p:cNvSpPr txBox="1"/>
          <p:nvPr/>
        </p:nvSpPr>
        <p:spPr>
          <a:xfrm>
            <a:off x="5918983" y="1652400"/>
            <a:ext cx="2160000" cy="338400"/>
          </a:xfrm>
          <a:prstGeom prst="rect">
            <a:avLst/>
          </a:prstGeom>
          <a:noFill/>
          <a:ln>
            <a:noFill/>
          </a:ln>
        </p:spPr>
        <p:txBody>
          <a:bodyPr spcFirstLastPara="1" wrap="square" lIns="0" tIns="91425" rIns="0" bIns="91425" anchor="ctr" anchorCtr="0">
            <a:noAutofit/>
          </a:bodyPr>
          <a:lstStyle/>
          <a:p>
            <a:pPr marL="0" lvl="0" indent="0" algn="l" rtl="0">
              <a:lnSpc>
                <a:spcPct val="100000"/>
              </a:lnSpc>
              <a:spcBef>
                <a:spcPts val="0"/>
              </a:spcBef>
              <a:spcAft>
                <a:spcPts val="0"/>
              </a:spcAft>
              <a:buNone/>
            </a:pPr>
            <a:r>
              <a:rPr lang="en" sz="2000" b="1">
                <a:solidFill>
                  <a:schemeClr val="dk1"/>
                </a:solidFill>
                <a:latin typeface="Didact Gothic"/>
                <a:ea typeface="Didact Gothic"/>
                <a:cs typeface="Didact Gothic"/>
                <a:sym typeface="Didact Gothic"/>
              </a:rPr>
              <a:t>First Iteration</a:t>
            </a:r>
            <a:endParaRPr sz="3000" b="1">
              <a:solidFill>
                <a:schemeClr val="dk1"/>
              </a:solidFill>
              <a:latin typeface="Didact Gothic"/>
              <a:ea typeface="Didact Gothic"/>
              <a:cs typeface="Didact Gothic"/>
              <a:sym typeface="Didact Gothic"/>
            </a:endParaRPr>
          </a:p>
        </p:txBody>
      </p:sp>
      <p:sp>
        <p:nvSpPr>
          <p:cNvPr id="1150" name="Google Shape;1150;p58"/>
          <p:cNvSpPr txBox="1"/>
          <p:nvPr/>
        </p:nvSpPr>
        <p:spPr>
          <a:xfrm>
            <a:off x="5918972" y="1990800"/>
            <a:ext cx="2938800" cy="504000"/>
          </a:xfrm>
          <a:prstGeom prst="rect">
            <a:avLst/>
          </a:prstGeom>
          <a:noFill/>
          <a:ln>
            <a:noFill/>
          </a:ln>
        </p:spPr>
        <p:txBody>
          <a:bodyPr spcFirstLastPara="1" wrap="square" lIns="0" tIns="91425" rIns="0" bIns="91425" anchor="t" anchorCtr="0">
            <a:noAutofit/>
          </a:bodyPr>
          <a:lstStyle/>
          <a:p>
            <a:pPr marL="0" lvl="0" indent="0" algn="l" rtl="0">
              <a:spcBef>
                <a:spcPts val="0"/>
              </a:spcBef>
              <a:spcAft>
                <a:spcPts val="0"/>
              </a:spcAft>
              <a:buNone/>
            </a:pPr>
            <a:r>
              <a:rPr lang="en">
                <a:solidFill>
                  <a:schemeClr val="dk1"/>
                </a:solidFill>
                <a:latin typeface="Montserrat"/>
                <a:ea typeface="Montserrat"/>
                <a:cs typeface="Montserrat"/>
                <a:sym typeface="Montserrat"/>
              </a:rPr>
              <a:t>Random forest performed best</a:t>
            </a:r>
            <a:endParaRPr>
              <a:solidFill>
                <a:schemeClr val="dk1"/>
              </a:solidFill>
              <a:latin typeface="Montserrat"/>
              <a:ea typeface="Montserrat"/>
              <a:cs typeface="Montserrat"/>
              <a:sym typeface="Montserrat"/>
            </a:endParaRPr>
          </a:p>
        </p:txBody>
      </p:sp>
      <p:sp>
        <p:nvSpPr>
          <p:cNvPr id="1151" name="Google Shape;1151;p58"/>
          <p:cNvSpPr txBox="1"/>
          <p:nvPr/>
        </p:nvSpPr>
        <p:spPr>
          <a:xfrm>
            <a:off x="5918983" y="2906325"/>
            <a:ext cx="2160000" cy="338400"/>
          </a:xfrm>
          <a:prstGeom prst="rect">
            <a:avLst/>
          </a:prstGeom>
          <a:noFill/>
          <a:ln>
            <a:noFill/>
          </a:ln>
        </p:spPr>
        <p:txBody>
          <a:bodyPr spcFirstLastPara="1" wrap="square" lIns="0" tIns="91425" rIns="0" bIns="91425" anchor="ctr" anchorCtr="0">
            <a:noAutofit/>
          </a:bodyPr>
          <a:lstStyle/>
          <a:p>
            <a:pPr marL="0" lvl="0" indent="0" algn="l" rtl="0">
              <a:lnSpc>
                <a:spcPct val="100000"/>
              </a:lnSpc>
              <a:spcBef>
                <a:spcPts val="0"/>
              </a:spcBef>
              <a:spcAft>
                <a:spcPts val="0"/>
              </a:spcAft>
              <a:buNone/>
            </a:pPr>
            <a:r>
              <a:rPr lang="en" sz="2000" b="1">
                <a:solidFill>
                  <a:schemeClr val="dk1"/>
                </a:solidFill>
                <a:latin typeface="Didact Gothic"/>
                <a:ea typeface="Didact Gothic"/>
                <a:cs typeface="Didact Gothic"/>
                <a:sym typeface="Didact Gothic"/>
              </a:rPr>
              <a:t>Next iterations..</a:t>
            </a:r>
            <a:endParaRPr b="1">
              <a:solidFill>
                <a:schemeClr val="dk1"/>
              </a:solidFill>
              <a:latin typeface="Didact Gothic"/>
              <a:ea typeface="Didact Gothic"/>
              <a:cs typeface="Didact Gothic"/>
              <a:sym typeface="Didact Gothic"/>
            </a:endParaRPr>
          </a:p>
        </p:txBody>
      </p:sp>
      <p:grpSp>
        <p:nvGrpSpPr>
          <p:cNvPr id="1152" name="Google Shape;1152;p58"/>
          <p:cNvGrpSpPr/>
          <p:nvPr/>
        </p:nvGrpSpPr>
        <p:grpSpPr>
          <a:xfrm>
            <a:off x="5338800" y="1641433"/>
            <a:ext cx="427780" cy="358800"/>
            <a:chOff x="5630992" y="1641433"/>
            <a:chExt cx="427780" cy="358800"/>
          </a:xfrm>
        </p:grpSpPr>
        <p:sp>
          <p:nvSpPr>
            <p:cNvPr id="1153" name="Google Shape;1153;p58"/>
            <p:cNvSpPr/>
            <p:nvPr/>
          </p:nvSpPr>
          <p:spPr>
            <a:xfrm rot="5400000">
              <a:off x="5923921" y="1775971"/>
              <a:ext cx="180000" cy="89700"/>
            </a:xfrm>
            <a:prstGeom prst="triangle">
              <a:avLst>
                <a:gd name="adj" fmla="val 51093"/>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58"/>
            <p:cNvSpPr/>
            <p:nvPr/>
          </p:nvSpPr>
          <p:spPr>
            <a:xfrm>
              <a:off x="5630992" y="1641433"/>
              <a:ext cx="360000" cy="358800"/>
            </a:xfrm>
            <a:prstGeom prst="ellipse">
              <a:avLst/>
            </a:prstGeom>
            <a:solidFill>
              <a:schemeClr val="dk2"/>
            </a:solid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5" name="Google Shape;1155;p58"/>
          <p:cNvGrpSpPr/>
          <p:nvPr/>
        </p:nvGrpSpPr>
        <p:grpSpPr>
          <a:xfrm>
            <a:off x="5338800" y="2906333"/>
            <a:ext cx="427780" cy="358800"/>
            <a:chOff x="5630992" y="3066858"/>
            <a:chExt cx="427780" cy="358800"/>
          </a:xfrm>
        </p:grpSpPr>
        <p:sp>
          <p:nvSpPr>
            <p:cNvPr id="1156" name="Google Shape;1156;p58"/>
            <p:cNvSpPr/>
            <p:nvPr/>
          </p:nvSpPr>
          <p:spPr>
            <a:xfrm rot="5400000">
              <a:off x="5923921" y="3201396"/>
              <a:ext cx="180000" cy="89700"/>
            </a:xfrm>
            <a:prstGeom prst="triangle">
              <a:avLst>
                <a:gd name="adj" fmla="val 51093"/>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58"/>
            <p:cNvSpPr/>
            <p:nvPr/>
          </p:nvSpPr>
          <p:spPr>
            <a:xfrm>
              <a:off x="5630992" y="3066858"/>
              <a:ext cx="360000" cy="358800"/>
            </a:xfrm>
            <a:prstGeom prst="ellipse">
              <a:avLst/>
            </a:prstGeom>
            <a:solidFill>
              <a:schemeClr val="accent4"/>
            </a:solid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161"/>
        <p:cNvGrpSpPr/>
        <p:nvPr/>
      </p:nvGrpSpPr>
      <p:grpSpPr>
        <a:xfrm>
          <a:off x="0" y="0"/>
          <a:ext cx="0" cy="0"/>
          <a:chOff x="0" y="0"/>
          <a:chExt cx="0" cy="0"/>
        </a:xfrm>
      </p:grpSpPr>
      <p:sp>
        <p:nvSpPr>
          <p:cNvPr id="1162" name="Google Shape;1162;p59"/>
          <p:cNvSpPr/>
          <p:nvPr/>
        </p:nvSpPr>
        <p:spPr>
          <a:xfrm>
            <a:off x="0" y="0"/>
            <a:ext cx="9144000" cy="5143500"/>
          </a:xfrm>
          <a:prstGeom prst="rect">
            <a:avLst/>
          </a:prstGeom>
          <a:solidFill>
            <a:srgbClr val="F2F2F2">
              <a:alpha val="7773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59"/>
          <p:cNvSpPr txBox="1">
            <a:spLocks noGrp="1"/>
          </p:cNvSpPr>
          <p:nvPr>
            <p:ph type="title" idx="4294967295"/>
          </p:nvPr>
        </p:nvSpPr>
        <p:spPr>
          <a:xfrm>
            <a:off x="720000" y="145082"/>
            <a:ext cx="7704000" cy="813900"/>
          </a:xfrm>
          <a:prstGeom prst="rect">
            <a:avLst/>
          </a:prstGeom>
          <a:solidFill>
            <a:srgbClr val="A06944">
              <a:alpha val="39550"/>
            </a:srgbClr>
          </a:solidFill>
        </p:spPr>
        <p:txBody>
          <a:bodyPr spcFirstLastPara="1" wrap="square" lIns="0" tIns="91425" rIns="0" bIns="91425" anchor="ctr" anchorCtr="0">
            <a:noAutofit/>
          </a:bodyPr>
          <a:lstStyle/>
          <a:p>
            <a:pPr marL="0" lvl="0" indent="0" algn="ctr" rtl="0">
              <a:spcBef>
                <a:spcPts val="0"/>
              </a:spcBef>
              <a:spcAft>
                <a:spcPts val="0"/>
              </a:spcAft>
              <a:buNone/>
            </a:pPr>
            <a:r>
              <a:rPr lang="en" sz="2800">
                <a:solidFill>
                  <a:srgbClr val="212121"/>
                </a:solidFill>
              </a:rPr>
              <a:t>Experiment #2 Results</a:t>
            </a:r>
            <a:endParaRPr sz="2800">
              <a:solidFill>
                <a:srgbClr val="212121"/>
              </a:solidFill>
            </a:endParaRPr>
          </a:p>
        </p:txBody>
      </p:sp>
      <p:pic>
        <p:nvPicPr>
          <p:cNvPr id="1164" name="Google Shape;1164;p59"/>
          <p:cNvPicPr preferRelativeResize="0"/>
          <p:nvPr/>
        </p:nvPicPr>
        <p:blipFill>
          <a:blip r:embed="rId3">
            <a:alphaModFix/>
          </a:blip>
          <a:stretch>
            <a:fillRect/>
          </a:stretch>
        </p:blipFill>
        <p:spPr>
          <a:xfrm>
            <a:off x="185775" y="1408575"/>
            <a:ext cx="4366925" cy="2963575"/>
          </a:xfrm>
          <a:prstGeom prst="rect">
            <a:avLst/>
          </a:prstGeom>
          <a:noFill/>
          <a:ln>
            <a:noFill/>
          </a:ln>
        </p:spPr>
      </p:pic>
      <p:pic>
        <p:nvPicPr>
          <p:cNvPr id="1165" name="Google Shape;1165;p59"/>
          <p:cNvPicPr preferRelativeResize="0"/>
          <p:nvPr/>
        </p:nvPicPr>
        <p:blipFill>
          <a:blip r:embed="rId4">
            <a:alphaModFix/>
          </a:blip>
          <a:stretch>
            <a:fillRect/>
          </a:stretch>
        </p:blipFill>
        <p:spPr>
          <a:xfrm>
            <a:off x="4686850" y="1413350"/>
            <a:ext cx="4366925" cy="2954853"/>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169"/>
        <p:cNvGrpSpPr/>
        <p:nvPr/>
      </p:nvGrpSpPr>
      <p:grpSpPr>
        <a:xfrm>
          <a:off x="0" y="0"/>
          <a:ext cx="0" cy="0"/>
          <a:chOff x="0" y="0"/>
          <a:chExt cx="0" cy="0"/>
        </a:xfrm>
      </p:grpSpPr>
      <p:sp>
        <p:nvSpPr>
          <p:cNvPr id="1170" name="Google Shape;1170;p60"/>
          <p:cNvSpPr txBox="1">
            <a:spLocks noGrp="1"/>
          </p:cNvSpPr>
          <p:nvPr>
            <p:ph type="title"/>
          </p:nvPr>
        </p:nvSpPr>
        <p:spPr>
          <a:xfrm>
            <a:off x="720000" y="540000"/>
            <a:ext cx="7704000" cy="676800"/>
          </a:xfrm>
          <a:prstGeom prst="rect">
            <a:avLst/>
          </a:prstGeom>
        </p:spPr>
        <p:txBody>
          <a:bodyPr spcFirstLastPara="1" wrap="square" lIns="0" tIns="91425" rIns="0" bIns="91425" anchor="b" anchorCtr="0">
            <a:noAutofit/>
          </a:bodyPr>
          <a:lstStyle/>
          <a:p>
            <a:pPr marL="0" lvl="0" indent="0" algn="ctr" rtl="0">
              <a:spcBef>
                <a:spcPts val="0"/>
              </a:spcBef>
              <a:spcAft>
                <a:spcPts val="0"/>
              </a:spcAft>
              <a:buNone/>
            </a:pPr>
            <a:r>
              <a:rPr lang="en"/>
              <a:t>Test Results</a:t>
            </a:r>
            <a:endParaRPr>
              <a:solidFill>
                <a:schemeClr val="dk1"/>
              </a:solidFill>
            </a:endParaRPr>
          </a:p>
        </p:txBody>
      </p:sp>
      <p:sp>
        <p:nvSpPr>
          <p:cNvPr id="1171" name="Google Shape;1171;p60"/>
          <p:cNvSpPr txBox="1"/>
          <p:nvPr/>
        </p:nvSpPr>
        <p:spPr>
          <a:xfrm>
            <a:off x="504650" y="1369200"/>
            <a:ext cx="8353200" cy="30924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a:solidFill>
                  <a:schemeClr val="dk1"/>
                </a:solidFill>
                <a:latin typeface="Montserrat"/>
                <a:ea typeface="Montserrat"/>
                <a:cs typeface="Montserrat"/>
                <a:sym typeface="Montserrat"/>
              </a:rPr>
              <a:t>The two optimal models that performed best on the collective dataset were Support Vector Machines and Ensemble Stacking.</a:t>
            </a:r>
            <a:endParaRPr>
              <a:solidFill>
                <a:schemeClr val="dk1"/>
              </a:solidFill>
              <a:latin typeface="Montserrat"/>
              <a:ea typeface="Montserrat"/>
              <a:cs typeface="Montserrat"/>
              <a:sym typeface="Montserrat"/>
            </a:endParaRPr>
          </a:p>
          <a:p>
            <a:pPr marL="457200" lvl="0" indent="-317500" algn="l" rtl="0">
              <a:lnSpc>
                <a:spcPct val="115000"/>
              </a:lnSpc>
              <a:spcBef>
                <a:spcPts val="1200"/>
              </a:spcBef>
              <a:spcAft>
                <a:spcPts val="0"/>
              </a:spcAft>
              <a:buClr>
                <a:schemeClr val="dk1"/>
              </a:buClr>
              <a:buSzPts val="1400"/>
              <a:buFont typeface="Montserrat"/>
              <a:buChar char="●"/>
            </a:pPr>
            <a:r>
              <a:rPr lang="en" b="1">
                <a:solidFill>
                  <a:schemeClr val="dk1"/>
                </a:solidFill>
                <a:latin typeface="Montserrat"/>
                <a:ea typeface="Montserrat"/>
                <a:cs typeface="Montserrat"/>
                <a:sym typeface="Montserrat"/>
              </a:rPr>
              <a:t>SVM-optimized model</a:t>
            </a:r>
            <a:r>
              <a:rPr lang="en">
                <a:solidFill>
                  <a:schemeClr val="dk1"/>
                </a:solidFill>
                <a:latin typeface="Montserrat"/>
                <a:ea typeface="Montserrat"/>
                <a:cs typeface="Montserrat"/>
                <a:sym typeface="Montserrat"/>
              </a:rPr>
              <a:t> garnered a </a:t>
            </a:r>
            <a:r>
              <a:rPr lang="en" b="1">
                <a:solidFill>
                  <a:schemeClr val="dk1"/>
                </a:solidFill>
                <a:latin typeface="Montserrat"/>
                <a:ea typeface="Montserrat"/>
                <a:cs typeface="Montserrat"/>
                <a:sym typeface="Montserrat"/>
              </a:rPr>
              <a:t>SMAPE of 57.8</a:t>
            </a:r>
            <a:r>
              <a:rPr lang="en">
                <a:solidFill>
                  <a:schemeClr val="dk1"/>
                </a:solidFill>
                <a:latin typeface="Montserrat"/>
                <a:ea typeface="Montserrat"/>
                <a:cs typeface="Montserrat"/>
                <a:sym typeface="Montserrat"/>
              </a:rPr>
              <a:t>.</a:t>
            </a:r>
            <a:endParaRPr>
              <a:solidFill>
                <a:schemeClr val="dk1"/>
              </a:solidFill>
              <a:latin typeface="Montserrat"/>
              <a:ea typeface="Montserrat"/>
              <a:cs typeface="Montserrat"/>
              <a:sym typeface="Montserrat"/>
            </a:endParaRPr>
          </a:p>
          <a:p>
            <a:pPr marL="457200" lvl="0" indent="-317500" algn="l" rtl="0">
              <a:lnSpc>
                <a:spcPct val="115000"/>
              </a:lnSpc>
              <a:spcBef>
                <a:spcPts val="0"/>
              </a:spcBef>
              <a:spcAft>
                <a:spcPts val="0"/>
              </a:spcAft>
              <a:buClr>
                <a:schemeClr val="dk1"/>
              </a:buClr>
              <a:buSzPts val="1400"/>
              <a:buFont typeface="Montserrat"/>
              <a:buChar char="●"/>
            </a:pPr>
            <a:r>
              <a:rPr lang="en" b="1">
                <a:solidFill>
                  <a:schemeClr val="dk1"/>
                </a:solidFill>
                <a:latin typeface="Montserrat"/>
                <a:ea typeface="Montserrat"/>
                <a:cs typeface="Montserrat"/>
                <a:sym typeface="Montserrat"/>
              </a:rPr>
              <a:t>Ensemble Stacking optimized model</a:t>
            </a:r>
            <a:r>
              <a:rPr lang="en">
                <a:solidFill>
                  <a:schemeClr val="dk1"/>
                </a:solidFill>
                <a:latin typeface="Montserrat"/>
                <a:ea typeface="Montserrat"/>
                <a:cs typeface="Montserrat"/>
                <a:sym typeface="Montserrat"/>
              </a:rPr>
              <a:t>, which amassed a </a:t>
            </a:r>
            <a:r>
              <a:rPr lang="en" b="1">
                <a:solidFill>
                  <a:schemeClr val="dk1"/>
                </a:solidFill>
                <a:latin typeface="Montserrat"/>
                <a:ea typeface="Montserrat"/>
                <a:cs typeface="Montserrat"/>
                <a:sym typeface="Montserrat"/>
              </a:rPr>
              <a:t>SMAPE of 57.2</a:t>
            </a:r>
            <a:r>
              <a:rPr lang="en">
                <a:solidFill>
                  <a:schemeClr val="dk1"/>
                </a:solidFill>
                <a:latin typeface="Montserrat"/>
                <a:ea typeface="Montserrat"/>
                <a:cs typeface="Montserrat"/>
                <a:sym typeface="Montserrat"/>
              </a:rPr>
              <a:t> and thus performed the best across all models we considered</a:t>
            </a:r>
            <a:endParaRPr>
              <a:solidFill>
                <a:schemeClr val="dk1"/>
              </a:solidFill>
              <a:latin typeface="Montserrat"/>
              <a:ea typeface="Montserrat"/>
              <a:cs typeface="Montserrat"/>
              <a:sym typeface="Montserrat"/>
            </a:endParaRPr>
          </a:p>
          <a:p>
            <a:pPr marL="0" lvl="0" indent="0" algn="l" rtl="0">
              <a:lnSpc>
                <a:spcPct val="115000"/>
              </a:lnSpc>
              <a:spcBef>
                <a:spcPts val="1200"/>
              </a:spcBef>
              <a:spcAft>
                <a:spcPts val="0"/>
              </a:spcAft>
              <a:buNone/>
            </a:pPr>
            <a:r>
              <a:rPr lang="en">
                <a:solidFill>
                  <a:schemeClr val="dk1"/>
                </a:solidFill>
                <a:latin typeface="Montserrat"/>
                <a:ea typeface="Montserrat"/>
                <a:cs typeface="Montserrat"/>
                <a:sym typeface="Montserrat"/>
              </a:rPr>
              <a:t>In analyzing all patients in the dataset together, as represented by our second experiment, certain models may have advantages when analyzing the time the patient has been part of the clinical trials.</a:t>
            </a:r>
            <a:endParaRPr>
              <a:solidFill>
                <a:schemeClr val="dk1"/>
              </a:solidFill>
              <a:latin typeface="Montserrat"/>
              <a:ea typeface="Montserrat"/>
              <a:cs typeface="Montserrat"/>
              <a:sym typeface="Montserrat"/>
            </a:endParaRPr>
          </a:p>
          <a:p>
            <a:pPr marL="457200" lvl="0" indent="-317500" algn="l" rtl="0">
              <a:lnSpc>
                <a:spcPct val="115000"/>
              </a:lnSpc>
              <a:spcBef>
                <a:spcPts val="1200"/>
              </a:spcBef>
              <a:spcAft>
                <a:spcPts val="0"/>
              </a:spcAft>
              <a:buClr>
                <a:schemeClr val="dk1"/>
              </a:buClr>
              <a:buSzPts val="1400"/>
              <a:buFont typeface="Montserrat"/>
              <a:buChar char="●"/>
            </a:pPr>
            <a:r>
              <a:rPr lang="en" b="1">
                <a:solidFill>
                  <a:schemeClr val="dk1"/>
                </a:solidFill>
                <a:latin typeface="Montserrat"/>
                <a:ea typeface="Montserrat"/>
                <a:cs typeface="Montserrat"/>
                <a:sym typeface="Montserrat"/>
              </a:rPr>
              <a:t>Short-term: Gradient Boosting and Decision Tree</a:t>
            </a:r>
            <a:endParaRPr b="1">
              <a:solidFill>
                <a:schemeClr val="dk1"/>
              </a:solidFill>
              <a:latin typeface="Montserrat"/>
              <a:ea typeface="Montserrat"/>
              <a:cs typeface="Montserrat"/>
              <a:sym typeface="Montserrat"/>
            </a:endParaRPr>
          </a:p>
          <a:p>
            <a:pPr marL="457200" lvl="0" indent="-317500" algn="l" rtl="0">
              <a:lnSpc>
                <a:spcPct val="115000"/>
              </a:lnSpc>
              <a:spcBef>
                <a:spcPts val="0"/>
              </a:spcBef>
              <a:spcAft>
                <a:spcPts val="0"/>
              </a:spcAft>
              <a:buClr>
                <a:schemeClr val="dk1"/>
              </a:buClr>
              <a:buSzPts val="1400"/>
              <a:buFont typeface="Montserrat"/>
              <a:buChar char="●"/>
            </a:pPr>
            <a:r>
              <a:rPr lang="en" b="1">
                <a:solidFill>
                  <a:schemeClr val="dk1"/>
                </a:solidFill>
                <a:latin typeface="Montserrat"/>
                <a:ea typeface="Montserrat"/>
                <a:cs typeface="Montserrat"/>
                <a:sym typeface="Montserrat"/>
              </a:rPr>
              <a:t>Long-term: Random Forest</a:t>
            </a:r>
            <a:endParaRPr b="1">
              <a:solidFill>
                <a:schemeClr val="dk1"/>
              </a:solidFill>
              <a:latin typeface="Montserrat"/>
              <a:ea typeface="Montserrat"/>
              <a:cs typeface="Montserrat"/>
              <a:sym typeface="Montserrat"/>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4"/>
        <p:cNvGrpSpPr/>
        <p:nvPr/>
      </p:nvGrpSpPr>
      <p:grpSpPr>
        <a:xfrm>
          <a:off x="0" y="0"/>
          <a:ext cx="0" cy="0"/>
          <a:chOff x="0" y="0"/>
          <a:chExt cx="0" cy="0"/>
        </a:xfrm>
      </p:grpSpPr>
      <p:grpSp>
        <p:nvGrpSpPr>
          <p:cNvPr id="595" name="Google Shape;595;p43"/>
          <p:cNvGrpSpPr/>
          <p:nvPr/>
        </p:nvGrpSpPr>
        <p:grpSpPr>
          <a:xfrm>
            <a:off x="4622743" y="540012"/>
            <a:ext cx="4521248" cy="4603639"/>
            <a:chOff x="4791250" y="402450"/>
            <a:chExt cx="4576625" cy="4660025"/>
          </a:xfrm>
        </p:grpSpPr>
        <p:sp>
          <p:nvSpPr>
            <p:cNvPr id="596" name="Google Shape;596;p43"/>
            <p:cNvSpPr/>
            <p:nvPr/>
          </p:nvSpPr>
          <p:spPr>
            <a:xfrm>
              <a:off x="4791250" y="470000"/>
              <a:ext cx="4576625" cy="4575800"/>
            </a:xfrm>
            <a:custGeom>
              <a:avLst/>
              <a:gdLst/>
              <a:ahLst/>
              <a:cxnLst/>
              <a:rect l="l" t="t" r="r" b="b"/>
              <a:pathLst>
                <a:path w="183065" h="183032" extrusionOk="0">
                  <a:moveTo>
                    <a:pt x="91532" y="1"/>
                  </a:moveTo>
                  <a:cubicBezTo>
                    <a:pt x="40996" y="1"/>
                    <a:pt x="0" y="40963"/>
                    <a:pt x="0" y="91499"/>
                  </a:cubicBezTo>
                  <a:cubicBezTo>
                    <a:pt x="0" y="142069"/>
                    <a:pt x="40996" y="183032"/>
                    <a:pt x="91532" y="183032"/>
                  </a:cubicBezTo>
                  <a:cubicBezTo>
                    <a:pt x="142068" y="183032"/>
                    <a:pt x="183064" y="142069"/>
                    <a:pt x="183064" y="91499"/>
                  </a:cubicBezTo>
                  <a:cubicBezTo>
                    <a:pt x="183064" y="40963"/>
                    <a:pt x="142068" y="1"/>
                    <a:pt x="9153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43"/>
            <p:cNvSpPr/>
            <p:nvPr/>
          </p:nvSpPr>
          <p:spPr>
            <a:xfrm>
              <a:off x="7540700" y="402450"/>
              <a:ext cx="268550" cy="585450"/>
            </a:xfrm>
            <a:custGeom>
              <a:avLst/>
              <a:gdLst/>
              <a:ahLst/>
              <a:cxnLst/>
              <a:rect l="l" t="t" r="r" b="b"/>
              <a:pathLst>
                <a:path w="10742" h="23418" extrusionOk="0">
                  <a:moveTo>
                    <a:pt x="6605" y="1"/>
                  </a:moveTo>
                  <a:cubicBezTo>
                    <a:pt x="5738" y="935"/>
                    <a:pt x="2536" y="4270"/>
                    <a:pt x="1702" y="5204"/>
                  </a:cubicBezTo>
                  <a:cubicBezTo>
                    <a:pt x="1869" y="5605"/>
                    <a:pt x="3436" y="10108"/>
                    <a:pt x="4270" y="12543"/>
                  </a:cubicBezTo>
                  <a:lnTo>
                    <a:pt x="1068" y="13544"/>
                  </a:lnTo>
                  <a:lnTo>
                    <a:pt x="1" y="13877"/>
                  </a:lnTo>
                  <a:lnTo>
                    <a:pt x="267" y="14744"/>
                  </a:lnTo>
                  <a:lnTo>
                    <a:pt x="2969" y="23417"/>
                  </a:lnTo>
                  <a:lnTo>
                    <a:pt x="2402" y="15512"/>
                  </a:lnTo>
                  <a:lnTo>
                    <a:pt x="6705" y="15245"/>
                  </a:lnTo>
                  <a:lnTo>
                    <a:pt x="8206" y="15111"/>
                  </a:lnTo>
                  <a:lnTo>
                    <a:pt x="8006" y="13243"/>
                  </a:lnTo>
                  <a:lnTo>
                    <a:pt x="7339" y="7072"/>
                  </a:lnTo>
                  <a:lnTo>
                    <a:pt x="10742" y="4837"/>
                  </a:lnTo>
                  <a:lnTo>
                    <a:pt x="660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43"/>
            <p:cNvSpPr/>
            <p:nvPr/>
          </p:nvSpPr>
          <p:spPr>
            <a:xfrm>
              <a:off x="7655775" y="552550"/>
              <a:ext cx="473700" cy="500400"/>
            </a:xfrm>
            <a:custGeom>
              <a:avLst/>
              <a:gdLst/>
              <a:ahLst/>
              <a:cxnLst/>
              <a:rect l="l" t="t" r="r" b="b"/>
              <a:pathLst>
                <a:path w="18948" h="20016" extrusionOk="0">
                  <a:moveTo>
                    <a:pt x="16546" y="1"/>
                  </a:moveTo>
                  <a:cubicBezTo>
                    <a:pt x="14811" y="902"/>
                    <a:pt x="8207" y="4271"/>
                    <a:pt x="6539" y="5105"/>
                  </a:cubicBezTo>
                  <a:lnTo>
                    <a:pt x="7706" y="7173"/>
                  </a:lnTo>
                  <a:lnTo>
                    <a:pt x="9975" y="11075"/>
                  </a:lnTo>
                  <a:cubicBezTo>
                    <a:pt x="7673" y="11209"/>
                    <a:pt x="4971" y="11342"/>
                    <a:pt x="4371" y="11376"/>
                  </a:cubicBezTo>
                  <a:lnTo>
                    <a:pt x="4704" y="12677"/>
                  </a:lnTo>
                  <a:lnTo>
                    <a:pt x="6239" y="18714"/>
                  </a:lnTo>
                  <a:lnTo>
                    <a:pt x="1" y="20015"/>
                  </a:lnTo>
                  <a:lnTo>
                    <a:pt x="7073" y="19782"/>
                  </a:lnTo>
                  <a:lnTo>
                    <a:pt x="7640" y="19748"/>
                  </a:lnTo>
                  <a:lnTo>
                    <a:pt x="7606" y="19081"/>
                  </a:lnTo>
                  <a:lnTo>
                    <a:pt x="7239" y="13844"/>
                  </a:lnTo>
                  <a:lnTo>
                    <a:pt x="12877" y="14445"/>
                  </a:lnTo>
                  <a:lnTo>
                    <a:pt x="15645" y="14778"/>
                  </a:lnTo>
                  <a:lnTo>
                    <a:pt x="14611" y="11909"/>
                  </a:lnTo>
                  <a:lnTo>
                    <a:pt x="13044" y="7673"/>
                  </a:lnTo>
                  <a:lnTo>
                    <a:pt x="18948" y="5838"/>
                  </a:lnTo>
                  <a:lnTo>
                    <a:pt x="1654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43"/>
            <p:cNvSpPr/>
            <p:nvPr/>
          </p:nvSpPr>
          <p:spPr>
            <a:xfrm>
              <a:off x="7654125" y="1037550"/>
              <a:ext cx="572925" cy="280575"/>
            </a:xfrm>
            <a:custGeom>
              <a:avLst/>
              <a:gdLst/>
              <a:ahLst/>
              <a:cxnLst/>
              <a:rect l="l" t="t" r="r" b="b"/>
              <a:pathLst>
                <a:path w="22917" h="11223" extrusionOk="0">
                  <a:moveTo>
                    <a:pt x="16393" y="1"/>
                  </a:moveTo>
                  <a:cubicBezTo>
                    <a:pt x="15443" y="1"/>
                    <a:pt x="14676" y="5"/>
                    <a:pt x="14344" y="15"/>
                  </a:cubicBezTo>
                  <a:cubicBezTo>
                    <a:pt x="14144" y="382"/>
                    <a:pt x="12809" y="2984"/>
                    <a:pt x="11742" y="4985"/>
                  </a:cubicBezTo>
                  <a:lnTo>
                    <a:pt x="10207" y="2817"/>
                  </a:lnTo>
                  <a:lnTo>
                    <a:pt x="9640" y="2016"/>
                  </a:lnTo>
                  <a:lnTo>
                    <a:pt x="8973" y="2316"/>
                  </a:lnTo>
                  <a:lnTo>
                    <a:pt x="0" y="6186"/>
                  </a:lnTo>
                  <a:lnTo>
                    <a:pt x="8640" y="4518"/>
                  </a:lnTo>
                  <a:cubicBezTo>
                    <a:pt x="9474" y="6386"/>
                    <a:pt x="10975" y="9955"/>
                    <a:pt x="11542" y="11223"/>
                  </a:cubicBezTo>
                  <a:cubicBezTo>
                    <a:pt x="12509" y="10055"/>
                    <a:pt x="15011" y="7053"/>
                    <a:pt x="16679" y="5052"/>
                  </a:cubicBezTo>
                  <a:lnTo>
                    <a:pt x="22183" y="6353"/>
                  </a:lnTo>
                  <a:lnTo>
                    <a:pt x="22917" y="48"/>
                  </a:lnTo>
                  <a:cubicBezTo>
                    <a:pt x="22044" y="25"/>
                    <a:pt x="18686" y="1"/>
                    <a:pt x="1639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43"/>
            <p:cNvSpPr/>
            <p:nvPr/>
          </p:nvSpPr>
          <p:spPr>
            <a:xfrm>
              <a:off x="8390600" y="2474700"/>
              <a:ext cx="534450" cy="1749800"/>
            </a:xfrm>
            <a:custGeom>
              <a:avLst/>
              <a:gdLst/>
              <a:ahLst/>
              <a:cxnLst/>
              <a:rect l="l" t="t" r="r" b="b"/>
              <a:pathLst>
                <a:path w="21378" h="69992" extrusionOk="0">
                  <a:moveTo>
                    <a:pt x="19622" y="1"/>
                  </a:moveTo>
                  <a:cubicBezTo>
                    <a:pt x="19383" y="1"/>
                    <a:pt x="19139" y="214"/>
                    <a:pt x="19243" y="504"/>
                  </a:cubicBezTo>
                  <a:cubicBezTo>
                    <a:pt x="20077" y="2939"/>
                    <a:pt x="20277" y="5541"/>
                    <a:pt x="20410" y="8109"/>
                  </a:cubicBezTo>
                  <a:cubicBezTo>
                    <a:pt x="20544" y="10511"/>
                    <a:pt x="20577" y="12913"/>
                    <a:pt x="20477" y="15281"/>
                  </a:cubicBezTo>
                  <a:cubicBezTo>
                    <a:pt x="20377" y="20051"/>
                    <a:pt x="19876" y="24788"/>
                    <a:pt x="18976" y="29458"/>
                  </a:cubicBezTo>
                  <a:cubicBezTo>
                    <a:pt x="17275" y="38898"/>
                    <a:pt x="14106" y="48038"/>
                    <a:pt x="9636" y="56477"/>
                  </a:cubicBezTo>
                  <a:cubicBezTo>
                    <a:pt x="8402" y="58879"/>
                    <a:pt x="7034" y="61147"/>
                    <a:pt x="5566" y="63449"/>
                  </a:cubicBezTo>
                  <a:cubicBezTo>
                    <a:pt x="4132" y="65617"/>
                    <a:pt x="2631" y="67885"/>
                    <a:pt x="362" y="69253"/>
                  </a:cubicBezTo>
                  <a:cubicBezTo>
                    <a:pt x="1" y="69448"/>
                    <a:pt x="243" y="69991"/>
                    <a:pt x="565" y="69991"/>
                  </a:cubicBezTo>
                  <a:cubicBezTo>
                    <a:pt x="629" y="69991"/>
                    <a:pt x="697" y="69970"/>
                    <a:pt x="763" y="69920"/>
                  </a:cubicBezTo>
                  <a:cubicBezTo>
                    <a:pt x="2764" y="68719"/>
                    <a:pt x="4232" y="66818"/>
                    <a:pt x="5499" y="64916"/>
                  </a:cubicBezTo>
                  <a:cubicBezTo>
                    <a:pt x="6900" y="62882"/>
                    <a:pt x="8135" y="60780"/>
                    <a:pt x="9336" y="58645"/>
                  </a:cubicBezTo>
                  <a:cubicBezTo>
                    <a:pt x="11737" y="54409"/>
                    <a:pt x="13739" y="49972"/>
                    <a:pt x="15440" y="45436"/>
                  </a:cubicBezTo>
                  <a:cubicBezTo>
                    <a:pt x="18809" y="36296"/>
                    <a:pt x="20777" y="26689"/>
                    <a:pt x="21211" y="16949"/>
                  </a:cubicBezTo>
                  <a:cubicBezTo>
                    <a:pt x="21377" y="14280"/>
                    <a:pt x="21377" y="11545"/>
                    <a:pt x="21244" y="8776"/>
                  </a:cubicBezTo>
                  <a:cubicBezTo>
                    <a:pt x="21111" y="5907"/>
                    <a:pt x="20910" y="3039"/>
                    <a:pt x="19976" y="270"/>
                  </a:cubicBezTo>
                  <a:cubicBezTo>
                    <a:pt x="19913" y="80"/>
                    <a:pt x="19768" y="1"/>
                    <a:pt x="1962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43"/>
            <p:cNvSpPr/>
            <p:nvPr/>
          </p:nvSpPr>
          <p:spPr>
            <a:xfrm>
              <a:off x="8413825" y="3596225"/>
              <a:ext cx="184725" cy="390125"/>
            </a:xfrm>
            <a:custGeom>
              <a:avLst/>
              <a:gdLst/>
              <a:ahLst/>
              <a:cxnLst/>
              <a:rect l="l" t="t" r="r" b="b"/>
              <a:pathLst>
                <a:path w="7389" h="15605" extrusionOk="0">
                  <a:moveTo>
                    <a:pt x="2731" y="1"/>
                  </a:moveTo>
                  <a:cubicBezTo>
                    <a:pt x="2536" y="1"/>
                    <a:pt x="2337" y="34"/>
                    <a:pt x="2135" y="108"/>
                  </a:cubicBezTo>
                  <a:cubicBezTo>
                    <a:pt x="1135" y="508"/>
                    <a:pt x="534" y="1576"/>
                    <a:pt x="301" y="2543"/>
                  </a:cubicBezTo>
                  <a:cubicBezTo>
                    <a:pt x="1" y="3710"/>
                    <a:pt x="167" y="4945"/>
                    <a:pt x="501" y="6079"/>
                  </a:cubicBezTo>
                  <a:cubicBezTo>
                    <a:pt x="834" y="7213"/>
                    <a:pt x="1335" y="8247"/>
                    <a:pt x="1935" y="9248"/>
                  </a:cubicBezTo>
                  <a:cubicBezTo>
                    <a:pt x="2636" y="10382"/>
                    <a:pt x="3370" y="11516"/>
                    <a:pt x="4204" y="12550"/>
                  </a:cubicBezTo>
                  <a:cubicBezTo>
                    <a:pt x="5037" y="13617"/>
                    <a:pt x="5971" y="14685"/>
                    <a:pt x="6972" y="15552"/>
                  </a:cubicBezTo>
                  <a:cubicBezTo>
                    <a:pt x="7009" y="15589"/>
                    <a:pt x="7051" y="15604"/>
                    <a:pt x="7093" y="15604"/>
                  </a:cubicBezTo>
                  <a:cubicBezTo>
                    <a:pt x="7244" y="15604"/>
                    <a:pt x="7388" y="15401"/>
                    <a:pt x="7206" y="15219"/>
                  </a:cubicBezTo>
                  <a:lnTo>
                    <a:pt x="7172" y="15185"/>
                  </a:lnTo>
                  <a:cubicBezTo>
                    <a:pt x="6972" y="12517"/>
                    <a:pt x="6805" y="9881"/>
                    <a:pt x="6539" y="7213"/>
                  </a:cubicBezTo>
                  <a:cubicBezTo>
                    <a:pt x="6372" y="5078"/>
                    <a:pt x="6105" y="2776"/>
                    <a:pt x="4704" y="1109"/>
                  </a:cubicBezTo>
                  <a:cubicBezTo>
                    <a:pt x="4198" y="523"/>
                    <a:pt x="3501" y="1"/>
                    <a:pt x="273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43"/>
            <p:cNvSpPr/>
            <p:nvPr/>
          </p:nvSpPr>
          <p:spPr>
            <a:xfrm>
              <a:off x="8582000" y="3862350"/>
              <a:ext cx="405600" cy="159650"/>
            </a:xfrm>
            <a:custGeom>
              <a:avLst/>
              <a:gdLst/>
              <a:ahLst/>
              <a:cxnLst/>
              <a:rect l="l" t="t" r="r" b="b"/>
              <a:pathLst>
                <a:path w="16224" h="6386" extrusionOk="0">
                  <a:moveTo>
                    <a:pt x="12861" y="0"/>
                  </a:moveTo>
                  <a:cubicBezTo>
                    <a:pt x="11122" y="0"/>
                    <a:pt x="9374" y="686"/>
                    <a:pt x="7784" y="1371"/>
                  </a:cubicBezTo>
                  <a:cubicBezTo>
                    <a:pt x="5315" y="2405"/>
                    <a:pt x="2914" y="3473"/>
                    <a:pt x="445" y="4574"/>
                  </a:cubicBezTo>
                  <a:cubicBezTo>
                    <a:pt x="412" y="4574"/>
                    <a:pt x="412" y="4574"/>
                    <a:pt x="379" y="4507"/>
                  </a:cubicBezTo>
                  <a:cubicBezTo>
                    <a:pt x="357" y="4501"/>
                    <a:pt x="336" y="4499"/>
                    <a:pt x="316" y="4499"/>
                  </a:cubicBezTo>
                  <a:cubicBezTo>
                    <a:pt x="93" y="4499"/>
                    <a:pt x="0" y="4815"/>
                    <a:pt x="245" y="4907"/>
                  </a:cubicBezTo>
                  <a:cubicBezTo>
                    <a:pt x="1479" y="5374"/>
                    <a:pt x="2814" y="5708"/>
                    <a:pt x="4148" y="5908"/>
                  </a:cubicBezTo>
                  <a:cubicBezTo>
                    <a:pt x="5482" y="6108"/>
                    <a:pt x="6817" y="6275"/>
                    <a:pt x="8151" y="6375"/>
                  </a:cubicBezTo>
                  <a:cubicBezTo>
                    <a:pt x="8384" y="6382"/>
                    <a:pt x="8618" y="6386"/>
                    <a:pt x="8851" y="6386"/>
                  </a:cubicBezTo>
                  <a:cubicBezTo>
                    <a:pt x="9784" y="6386"/>
                    <a:pt x="10713" y="6322"/>
                    <a:pt x="11620" y="6108"/>
                  </a:cubicBezTo>
                  <a:cubicBezTo>
                    <a:pt x="12787" y="5875"/>
                    <a:pt x="13955" y="5441"/>
                    <a:pt x="14822" y="4640"/>
                  </a:cubicBezTo>
                  <a:cubicBezTo>
                    <a:pt x="15589" y="3973"/>
                    <a:pt x="16223" y="2939"/>
                    <a:pt x="16090" y="1905"/>
                  </a:cubicBezTo>
                  <a:cubicBezTo>
                    <a:pt x="15956" y="871"/>
                    <a:pt x="14922" y="271"/>
                    <a:pt x="13988" y="104"/>
                  </a:cubicBezTo>
                  <a:cubicBezTo>
                    <a:pt x="13614" y="32"/>
                    <a:pt x="13238" y="0"/>
                    <a:pt x="1286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43"/>
            <p:cNvSpPr/>
            <p:nvPr/>
          </p:nvSpPr>
          <p:spPr>
            <a:xfrm>
              <a:off x="8495550" y="3374400"/>
              <a:ext cx="232775" cy="364250"/>
            </a:xfrm>
            <a:custGeom>
              <a:avLst/>
              <a:gdLst/>
              <a:ahLst/>
              <a:cxnLst/>
              <a:rect l="l" t="t" r="r" b="b"/>
              <a:pathLst>
                <a:path w="9311" h="14570" extrusionOk="0">
                  <a:moveTo>
                    <a:pt x="2343" y="1"/>
                  </a:moveTo>
                  <a:cubicBezTo>
                    <a:pt x="2037" y="1"/>
                    <a:pt x="1729" y="73"/>
                    <a:pt x="1435" y="241"/>
                  </a:cubicBezTo>
                  <a:cubicBezTo>
                    <a:pt x="534" y="775"/>
                    <a:pt x="167" y="1909"/>
                    <a:pt x="67" y="2910"/>
                  </a:cubicBezTo>
                  <a:cubicBezTo>
                    <a:pt x="1" y="4111"/>
                    <a:pt x="367" y="5311"/>
                    <a:pt x="901" y="6379"/>
                  </a:cubicBezTo>
                  <a:cubicBezTo>
                    <a:pt x="1402" y="7413"/>
                    <a:pt x="2102" y="8380"/>
                    <a:pt x="2869" y="9248"/>
                  </a:cubicBezTo>
                  <a:cubicBezTo>
                    <a:pt x="3737" y="10248"/>
                    <a:pt x="4704" y="11216"/>
                    <a:pt x="5705" y="12083"/>
                  </a:cubicBezTo>
                  <a:cubicBezTo>
                    <a:pt x="6705" y="12984"/>
                    <a:pt x="7739" y="13818"/>
                    <a:pt x="8907" y="14551"/>
                  </a:cubicBezTo>
                  <a:cubicBezTo>
                    <a:pt x="8933" y="14564"/>
                    <a:pt x="8959" y="14570"/>
                    <a:pt x="8984" y="14570"/>
                  </a:cubicBezTo>
                  <a:cubicBezTo>
                    <a:pt x="9159" y="14570"/>
                    <a:pt x="9311" y="14305"/>
                    <a:pt x="9107" y="14218"/>
                  </a:cubicBezTo>
                  <a:lnTo>
                    <a:pt x="9074" y="14151"/>
                  </a:lnTo>
                  <a:cubicBezTo>
                    <a:pt x="8373" y="11616"/>
                    <a:pt x="7739" y="9048"/>
                    <a:pt x="7039" y="6446"/>
                  </a:cubicBezTo>
                  <a:cubicBezTo>
                    <a:pt x="6505" y="4411"/>
                    <a:pt x="5838" y="2209"/>
                    <a:pt x="4170" y="775"/>
                  </a:cubicBezTo>
                  <a:cubicBezTo>
                    <a:pt x="3668" y="341"/>
                    <a:pt x="3009" y="1"/>
                    <a:pt x="234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43"/>
            <p:cNvSpPr/>
            <p:nvPr/>
          </p:nvSpPr>
          <p:spPr>
            <a:xfrm>
              <a:off x="8710700" y="3558825"/>
              <a:ext cx="391975" cy="185400"/>
            </a:xfrm>
            <a:custGeom>
              <a:avLst/>
              <a:gdLst/>
              <a:ahLst/>
              <a:cxnLst/>
              <a:rect l="l" t="t" r="r" b="b"/>
              <a:pathLst>
                <a:path w="15679" h="7416" extrusionOk="0">
                  <a:moveTo>
                    <a:pt x="12808" y="0"/>
                  </a:moveTo>
                  <a:cubicBezTo>
                    <a:pt x="10704" y="0"/>
                    <a:pt x="8762" y="1199"/>
                    <a:pt x="7072" y="2271"/>
                  </a:cubicBezTo>
                  <a:cubicBezTo>
                    <a:pt x="4837" y="3739"/>
                    <a:pt x="2636" y="5240"/>
                    <a:pt x="401" y="6707"/>
                  </a:cubicBezTo>
                  <a:lnTo>
                    <a:pt x="301" y="6707"/>
                  </a:lnTo>
                  <a:cubicBezTo>
                    <a:pt x="101" y="6707"/>
                    <a:pt x="1" y="7074"/>
                    <a:pt x="268" y="7108"/>
                  </a:cubicBezTo>
                  <a:cubicBezTo>
                    <a:pt x="1395" y="7333"/>
                    <a:pt x="2547" y="7416"/>
                    <a:pt x="3682" y="7416"/>
                  </a:cubicBezTo>
                  <a:cubicBezTo>
                    <a:pt x="3890" y="7416"/>
                    <a:pt x="4097" y="7413"/>
                    <a:pt x="4304" y="7408"/>
                  </a:cubicBezTo>
                  <a:cubicBezTo>
                    <a:pt x="5638" y="7408"/>
                    <a:pt x="6972" y="7341"/>
                    <a:pt x="8307" y="7174"/>
                  </a:cubicBezTo>
                  <a:cubicBezTo>
                    <a:pt x="9474" y="7008"/>
                    <a:pt x="10608" y="6741"/>
                    <a:pt x="11676" y="6341"/>
                  </a:cubicBezTo>
                  <a:cubicBezTo>
                    <a:pt x="12776" y="5907"/>
                    <a:pt x="13844" y="5240"/>
                    <a:pt x="14611" y="4339"/>
                  </a:cubicBezTo>
                  <a:cubicBezTo>
                    <a:pt x="15245" y="3539"/>
                    <a:pt x="15679" y="2404"/>
                    <a:pt x="15345" y="1404"/>
                  </a:cubicBezTo>
                  <a:cubicBezTo>
                    <a:pt x="15078" y="403"/>
                    <a:pt x="13944" y="36"/>
                    <a:pt x="12977" y="3"/>
                  </a:cubicBezTo>
                  <a:cubicBezTo>
                    <a:pt x="12920" y="1"/>
                    <a:pt x="12864" y="0"/>
                    <a:pt x="1280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43"/>
            <p:cNvSpPr/>
            <p:nvPr/>
          </p:nvSpPr>
          <p:spPr>
            <a:xfrm>
              <a:off x="8560600" y="3149225"/>
              <a:ext cx="244950" cy="357900"/>
            </a:xfrm>
            <a:custGeom>
              <a:avLst/>
              <a:gdLst/>
              <a:ahLst/>
              <a:cxnLst/>
              <a:rect l="l" t="t" r="r" b="b"/>
              <a:pathLst>
                <a:path w="9798" h="14316" extrusionOk="0">
                  <a:moveTo>
                    <a:pt x="2223" y="1"/>
                  </a:moveTo>
                  <a:cubicBezTo>
                    <a:pt x="1891" y="1"/>
                    <a:pt x="1564" y="82"/>
                    <a:pt x="1268" y="275"/>
                  </a:cubicBezTo>
                  <a:cubicBezTo>
                    <a:pt x="401" y="876"/>
                    <a:pt x="67" y="2043"/>
                    <a:pt x="0" y="3044"/>
                  </a:cubicBezTo>
                  <a:cubicBezTo>
                    <a:pt x="0" y="4245"/>
                    <a:pt x="434" y="5412"/>
                    <a:pt x="1001" y="6446"/>
                  </a:cubicBezTo>
                  <a:cubicBezTo>
                    <a:pt x="1602" y="7480"/>
                    <a:pt x="2302" y="8414"/>
                    <a:pt x="3103" y="9248"/>
                  </a:cubicBezTo>
                  <a:cubicBezTo>
                    <a:pt x="4003" y="10182"/>
                    <a:pt x="5004" y="11116"/>
                    <a:pt x="6071" y="11950"/>
                  </a:cubicBezTo>
                  <a:cubicBezTo>
                    <a:pt x="7105" y="12817"/>
                    <a:pt x="8240" y="13618"/>
                    <a:pt x="9407" y="14285"/>
                  </a:cubicBezTo>
                  <a:cubicBezTo>
                    <a:pt x="9445" y="14307"/>
                    <a:pt x="9481" y="14316"/>
                    <a:pt x="9515" y="14316"/>
                  </a:cubicBezTo>
                  <a:cubicBezTo>
                    <a:pt x="9693" y="14316"/>
                    <a:pt x="9798" y="14058"/>
                    <a:pt x="9574" y="13918"/>
                  </a:cubicBezTo>
                  <a:lnTo>
                    <a:pt x="9507" y="13885"/>
                  </a:lnTo>
                  <a:lnTo>
                    <a:pt x="7139" y="6246"/>
                  </a:lnTo>
                  <a:cubicBezTo>
                    <a:pt x="6505" y="4178"/>
                    <a:pt x="5738" y="2010"/>
                    <a:pt x="4003" y="675"/>
                  </a:cubicBezTo>
                  <a:cubicBezTo>
                    <a:pt x="3520" y="302"/>
                    <a:pt x="2863" y="1"/>
                    <a:pt x="222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43"/>
            <p:cNvSpPr/>
            <p:nvPr/>
          </p:nvSpPr>
          <p:spPr>
            <a:xfrm>
              <a:off x="8789600" y="3313650"/>
              <a:ext cx="386450" cy="196025"/>
            </a:xfrm>
            <a:custGeom>
              <a:avLst/>
              <a:gdLst/>
              <a:ahLst/>
              <a:cxnLst/>
              <a:rect l="l" t="t" r="r" b="b"/>
              <a:pathLst>
                <a:path w="15458" h="7841" extrusionOk="0">
                  <a:moveTo>
                    <a:pt x="12753" y="0"/>
                  </a:moveTo>
                  <a:cubicBezTo>
                    <a:pt x="12709" y="0"/>
                    <a:pt x="12666" y="1"/>
                    <a:pt x="12623" y="3"/>
                  </a:cubicBezTo>
                  <a:cubicBezTo>
                    <a:pt x="10454" y="36"/>
                    <a:pt x="8486" y="1337"/>
                    <a:pt x="6818" y="2571"/>
                  </a:cubicBezTo>
                  <a:cubicBezTo>
                    <a:pt x="4650" y="4106"/>
                    <a:pt x="2515" y="5707"/>
                    <a:pt x="347" y="7308"/>
                  </a:cubicBezTo>
                  <a:lnTo>
                    <a:pt x="280" y="7308"/>
                  </a:lnTo>
                  <a:cubicBezTo>
                    <a:pt x="260" y="7303"/>
                    <a:pt x="241" y="7300"/>
                    <a:pt x="223" y="7300"/>
                  </a:cubicBezTo>
                  <a:cubicBezTo>
                    <a:pt x="10" y="7300"/>
                    <a:pt x="1" y="7644"/>
                    <a:pt x="247" y="7675"/>
                  </a:cubicBezTo>
                  <a:cubicBezTo>
                    <a:pt x="1159" y="7789"/>
                    <a:pt x="2086" y="7840"/>
                    <a:pt x="3008" y="7840"/>
                  </a:cubicBezTo>
                  <a:cubicBezTo>
                    <a:pt x="3435" y="7840"/>
                    <a:pt x="3861" y="7829"/>
                    <a:pt x="4283" y="7808"/>
                  </a:cubicBezTo>
                  <a:cubicBezTo>
                    <a:pt x="5618" y="7708"/>
                    <a:pt x="6952" y="7575"/>
                    <a:pt x="8286" y="7375"/>
                  </a:cubicBezTo>
                  <a:cubicBezTo>
                    <a:pt x="9420" y="7174"/>
                    <a:pt x="10588" y="6874"/>
                    <a:pt x="11622" y="6374"/>
                  </a:cubicBezTo>
                  <a:cubicBezTo>
                    <a:pt x="12689" y="5873"/>
                    <a:pt x="13757" y="5206"/>
                    <a:pt x="14457" y="4239"/>
                  </a:cubicBezTo>
                  <a:cubicBezTo>
                    <a:pt x="15024" y="3405"/>
                    <a:pt x="15458" y="2304"/>
                    <a:pt x="15091" y="1304"/>
                  </a:cubicBezTo>
                  <a:cubicBezTo>
                    <a:pt x="14772" y="348"/>
                    <a:pt x="13693" y="0"/>
                    <a:pt x="1275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43"/>
            <p:cNvSpPr/>
            <p:nvPr/>
          </p:nvSpPr>
          <p:spPr>
            <a:xfrm>
              <a:off x="8634825" y="2875925"/>
              <a:ext cx="245075" cy="358200"/>
            </a:xfrm>
            <a:custGeom>
              <a:avLst/>
              <a:gdLst/>
              <a:ahLst/>
              <a:cxnLst/>
              <a:rect l="l" t="t" r="r" b="b"/>
              <a:pathLst>
                <a:path w="9803" h="14328" extrusionOk="0">
                  <a:moveTo>
                    <a:pt x="2192" y="0"/>
                  </a:moveTo>
                  <a:cubicBezTo>
                    <a:pt x="1871" y="0"/>
                    <a:pt x="1555" y="78"/>
                    <a:pt x="1268" y="266"/>
                  </a:cubicBezTo>
                  <a:cubicBezTo>
                    <a:pt x="367" y="866"/>
                    <a:pt x="34" y="2034"/>
                    <a:pt x="0" y="3035"/>
                  </a:cubicBezTo>
                  <a:cubicBezTo>
                    <a:pt x="0" y="4235"/>
                    <a:pt x="434" y="5403"/>
                    <a:pt x="1001" y="6470"/>
                  </a:cubicBezTo>
                  <a:cubicBezTo>
                    <a:pt x="1568" y="7504"/>
                    <a:pt x="2302" y="8405"/>
                    <a:pt x="3102" y="9239"/>
                  </a:cubicBezTo>
                  <a:cubicBezTo>
                    <a:pt x="4003" y="10206"/>
                    <a:pt x="5004" y="11107"/>
                    <a:pt x="6038" y="11941"/>
                  </a:cubicBezTo>
                  <a:cubicBezTo>
                    <a:pt x="7105" y="12842"/>
                    <a:pt x="8206" y="13609"/>
                    <a:pt x="9374" y="14309"/>
                  </a:cubicBezTo>
                  <a:cubicBezTo>
                    <a:pt x="9407" y="14322"/>
                    <a:pt x="9440" y="14328"/>
                    <a:pt x="9471" y="14328"/>
                  </a:cubicBezTo>
                  <a:cubicBezTo>
                    <a:pt x="9683" y="14328"/>
                    <a:pt x="9803" y="14055"/>
                    <a:pt x="9540" y="13909"/>
                  </a:cubicBezTo>
                  <a:lnTo>
                    <a:pt x="9507" y="13876"/>
                  </a:lnTo>
                  <a:lnTo>
                    <a:pt x="7139" y="6237"/>
                  </a:lnTo>
                  <a:cubicBezTo>
                    <a:pt x="6505" y="4202"/>
                    <a:pt x="5704" y="2034"/>
                    <a:pt x="4003" y="700"/>
                  </a:cubicBezTo>
                  <a:cubicBezTo>
                    <a:pt x="3512" y="320"/>
                    <a:pt x="2841" y="0"/>
                    <a:pt x="219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43"/>
            <p:cNvSpPr/>
            <p:nvPr/>
          </p:nvSpPr>
          <p:spPr>
            <a:xfrm>
              <a:off x="8863750" y="3040950"/>
              <a:ext cx="386525" cy="196425"/>
            </a:xfrm>
            <a:custGeom>
              <a:avLst/>
              <a:gdLst/>
              <a:ahLst/>
              <a:cxnLst/>
              <a:rect l="l" t="t" r="r" b="b"/>
              <a:pathLst>
                <a:path w="15461" h="7857" extrusionOk="0">
                  <a:moveTo>
                    <a:pt x="12752" y="1"/>
                  </a:moveTo>
                  <a:cubicBezTo>
                    <a:pt x="12709" y="1"/>
                    <a:pt x="12667" y="1"/>
                    <a:pt x="12625" y="3"/>
                  </a:cubicBezTo>
                  <a:cubicBezTo>
                    <a:pt x="10457" y="70"/>
                    <a:pt x="8489" y="1337"/>
                    <a:pt x="6821" y="2605"/>
                  </a:cubicBezTo>
                  <a:cubicBezTo>
                    <a:pt x="4653" y="4139"/>
                    <a:pt x="2518" y="5740"/>
                    <a:pt x="350" y="7308"/>
                  </a:cubicBezTo>
                  <a:lnTo>
                    <a:pt x="283" y="7308"/>
                  </a:lnTo>
                  <a:cubicBezTo>
                    <a:pt x="263" y="7303"/>
                    <a:pt x="244" y="7301"/>
                    <a:pt x="226" y="7301"/>
                  </a:cubicBezTo>
                  <a:cubicBezTo>
                    <a:pt x="13" y="7301"/>
                    <a:pt x="1" y="7647"/>
                    <a:pt x="217" y="7708"/>
                  </a:cubicBezTo>
                  <a:cubicBezTo>
                    <a:pt x="1106" y="7797"/>
                    <a:pt x="2025" y="7857"/>
                    <a:pt x="2935" y="7857"/>
                  </a:cubicBezTo>
                  <a:cubicBezTo>
                    <a:pt x="3389" y="7857"/>
                    <a:pt x="3841" y="7842"/>
                    <a:pt x="4286" y="7808"/>
                  </a:cubicBezTo>
                  <a:cubicBezTo>
                    <a:pt x="5620" y="7742"/>
                    <a:pt x="6921" y="7608"/>
                    <a:pt x="8289" y="7408"/>
                  </a:cubicBezTo>
                  <a:cubicBezTo>
                    <a:pt x="9390" y="7208"/>
                    <a:pt x="10557" y="6908"/>
                    <a:pt x="11625" y="6407"/>
                  </a:cubicBezTo>
                  <a:cubicBezTo>
                    <a:pt x="12692" y="5907"/>
                    <a:pt x="13726" y="5240"/>
                    <a:pt x="14460" y="4273"/>
                  </a:cubicBezTo>
                  <a:cubicBezTo>
                    <a:pt x="15027" y="3439"/>
                    <a:pt x="15461" y="2304"/>
                    <a:pt x="15061" y="1304"/>
                  </a:cubicBezTo>
                  <a:cubicBezTo>
                    <a:pt x="14742" y="348"/>
                    <a:pt x="13662" y="1"/>
                    <a:pt x="1275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43"/>
            <p:cNvSpPr/>
            <p:nvPr/>
          </p:nvSpPr>
          <p:spPr>
            <a:xfrm>
              <a:off x="8623150" y="2620250"/>
              <a:ext cx="297100" cy="318400"/>
            </a:xfrm>
            <a:custGeom>
              <a:avLst/>
              <a:gdLst/>
              <a:ahLst/>
              <a:cxnLst/>
              <a:rect l="l" t="t" r="r" b="b"/>
              <a:pathLst>
                <a:path w="11884" h="12736" extrusionOk="0">
                  <a:moveTo>
                    <a:pt x="2151" y="1"/>
                  </a:moveTo>
                  <a:cubicBezTo>
                    <a:pt x="1691" y="1"/>
                    <a:pt x="1248" y="139"/>
                    <a:pt x="901" y="486"/>
                  </a:cubicBezTo>
                  <a:cubicBezTo>
                    <a:pt x="134" y="1220"/>
                    <a:pt x="0" y="2420"/>
                    <a:pt x="167" y="3421"/>
                  </a:cubicBezTo>
                  <a:cubicBezTo>
                    <a:pt x="400" y="4622"/>
                    <a:pt x="1068" y="5690"/>
                    <a:pt x="1801" y="6590"/>
                  </a:cubicBezTo>
                  <a:cubicBezTo>
                    <a:pt x="2569" y="7457"/>
                    <a:pt x="3469" y="8258"/>
                    <a:pt x="4403" y="8925"/>
                  </a:cubicBezTo>
                  <a:cubicBezTo>
                    <a:pt x="5471" y="9726"/>
                    <a:pt x="6638" y="10426"/>
                    <a:pt x="7806" y="11060"/>
                  </a:cubicBezTo>
                  <a:cubicBezTo>
                    <a:pt x="9007" y="11727"/>
                    <a:pt x="10241" y="12294"/>
                    <a:pt x="11508" y="12728"/>
                  </a:cubicBezTo>
                  <a:cubicBezTo>
                    <a:pt x="11530" y="12733"/>
                    <a:pt x="11552" y="12736"/>
                    <a:pt x="11572" y="12736"/>
                  </a:cubicBezTo>
                  <a:cubicBezTo>
                    <a:pt x="11794" y="12736"/>
                    <a:pt x="11884" y="12422"/>
                    <a:pt x="11608" y="12361"/>
                  </a:cubicBezTo>
                  <a:cubicBezTo>
                    <a:pt x="11575" y="12294"/>
                    <a:pt x="11508" y="12294"/>
                    <a:pt x="11508" y="12294"/>
                  </a:cubicBezTo>
                  <a:cubicBezTo>
                    <a:pt x="10274" y="9959"/>
                    <a:pt x="9007" y="7591"/>
                    <a:pt x="7772" y="5256"/>
                  </a:cubicBezTo>
                  <a:cubicBezTo>
                    <a:pt x="6772" y="3421"/>
                    <a:pt x="5604" y="1420"/>
                    <a:pt x="3636" y="419"/>
                  </a:cubicBezTo>
                  <a:cubicBezTo>
                    <a:pt x="3196" y="173"/>
                    <a:pt x="2664" y="1"/>
                    <a:pt x="215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43"/>
            <p:cNvSpPr/>
            <p:nvPr/>
          </p:nvSpPr>
          <p:spPr>
            <a:xfrm>
              <a:off x="8904175" y="2689075"/>
              <a:ext cx="353600" cy="248550"/>
            </a:xfrm>
            <a:custGeom>
              <a:avLst/>
              <a:gdLst/>
              <a:ahLst/>
              <a:cxnLst/>
              <a:rect l="l" t="t" r="r" b="b"/>
              <a:pathLst>
                <a:path w="14144" h="9942" extrusionOk="0">
                  <a:moveTo>
                    <a:pt x="11823" y="1"/>
                  </a:moveTo>
                  <a:cubicBezTo>
                    <a:pt x="11555" y="1"/>
                    <a:pt x="11288" y="37"/>
                    <a:pt x="11042" y="101"/>
                  </a:cubicBezTo>
                  <a:cubicBezTo>
                    <a:pt x="8907" y="535"/>
                    <a:pt x="7239" y="2169"/>
                    <a:pt x="5805" y="3704"/>
                  </a:cubicBezTo>
                  <a:cubicBezTo>
                    <a:pt x="4003" y="5638"/>
                    <a:pt x="2202" y="7607"/>
                    <a:pt x="367" y="9541"/>
                  </a:cubicBezTo>
                  <a:lnTo>
                    <a:pt x="267" y="9541"/>
                  </a:lnTo>
                  <a:cubicBezTo>
                    <a:pt x="1" y="9541"/>
                    <a:pt x="34" y="9942"/>
                    <a:pt x="267" y="9942"/>
                  </a:cubicBezTo>
                  <a:cubicBezTo>
                    <a:pt x="1602" y="9841"/>
                    <a:pt x="3003" y="9641"/>
                    <a:pt x="4270" y="9308"/>
                  </a:cubicBezTo>
                  <a:cubicBezTo>
                    <a:pt x="5571" y="8974"/>
                    <a:pt x="6872" y="8607"/>
                    <a:pt x="8106" y="8140"/>
                  </a:cubicBezTo>
                  <a:cubicBezTo>
                    <a:pt x="9207" y="7707"/>
                    <a:pt x="10241" y="7206"/>
                    <a:pt x="11209" y="6539"/>
                  </a:cubicBezTo>
                  <a:cubicBezTo>
                    <a:pt x="12176" y="5872"/>
                    <a:pt x="13077" y="5005"/>
                    <a:pt x="13577" y="3937"/>
                  </a:cubicBezTo>
                  <a:cubicBezTo>
                    <a:pt x="14011" y="3003"/>
                    <a:pt x="14144" y="1802"/>
                    <a:pt x="13644" y="935"/>
                  </a:cubicBezTo>
                  <a:cubicBezTo>
                    <a:pt x="13256" y="257"/>
                    <a:pt x="12534" y="1"/>
                    <a:pt x="1182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43"/>
            <p:cNvSpPr/>
            <p:nvPr/>
          </p:nvSpPr>
          <p:spPr>
            <a:xfrm>
              <a:off x="8623150" y="2357675"/>
              <a:ext cx="297100" cy="318300"/>
            </a:xfrm>
            <a:custGeom>
              <a:avLst/>
              <a:gdLst/>
              <a:ahLst/>
              <a:cxnLst/>
              <a:rect l="l" t="t" r="r" b="b"/>
              <a:pathLst>
                <a:path w="11884" h="12732" extrusionOk="0">
                  <a:moveTo>
                    <a:pt x="2172" y="1"/>
                  </a:moveTo>
                  <a:cubicBezTo>
                    <a:pt x="1705" y="1"/>
                    <a:pt x="1253" y="146"/>
                    <a:pt x="901" y="515"/>
                  </a:cubicBezTo>
                  <a:cubicBezTo>
                    <a:pt x="134" y="1215"/>
                    <a:pt x="0" y="2416"/>
                    <a:pt x="167" y="3417"/>
                  </a:cubicBezTo>
                  <a:cubicBezTo>
                    <a:pt x="400" y="4618"/>
                    <a:pt x="1068" y="5685"/>
                    <a:pt x="1801" y="6586"/>
                  </a:cubicBezTo>
                  <a:cubicBezTo>
                    <a:pt x="2569" y="7453"/>
                    <a:pt x="3469" y="8253"/>
                    <a:pt x="4403" y="8921"/>
                  </a:cubicBezTo>
                  <a:cubicBezTo>
                    <a:pt x="5471" y="9721"/>
                    <a:pt x="6638" y="10422"/>
                    <a:pt x="7806" y="11055"/>
                  </a:cubicBezTo>
                  <a:cubicBezTo>
                    <a:pt x="9007" y="11723"/>
                    <a:pt x="10241" y="12290"/>
                    <a:pt x="11508" y="12723"/>
                  </a:cubicBezTo>
                  <a:cubicBezTo>
                    <a:pt x="11530" y="12729"/>
                    <a:pt x="11552" y="12731"/>
                    <a:pt x="11572" y="12731"/>
                  </a:cubicBezTo>
                  <a:cubicBezTo>
                    <a:pt x="11794" y="12731"/>
                    <a:pt x="11884" y="12418"/>
                    <a:pt x="11608" y="12356"/>
                  </a:cubicBezTo>
                  <a:cubicBezTo>
                    <a:pt x="11575" y="12290"/>
                    <a:pt x="11508" y="12290"/>
                    <a:pt x="11508" y="12290"/>
                  </a:cubicBezTo>
                  <a:cubicBezTo>
                    <a:pt x="10274" y="9955"/>
                    <a:pt x="9007" y="7586"/>
                    <a:pt x="7772" y="5251"/>
                  </a:cubicBezTo>
                  <a:cubicBezTo>
                    <a:pt x="6772" y="3417"/>
                    <a:pt x="5604" y="1415"/>
                    <a:pt x="3636" y="415"/>
                  </a:cubicBezTo>
                  <a:cubicBezTo>
                    <a:pt x="3202" y="172"/>
                    <a:pt x="2679" y="1"/>
                    <a:pt x="217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43"/>
            <p:cNvSpPr/>
            <p:nvPr/>
          </p:nvSpPr>
          <p:spPr>
            <a:xfrm>
              <a:off x="8904175" y="2427225"/>
              <a:ext cx="353600" cy="248550"/>
            </a:xfrm>
            <a:custGeom>
              <a:avLst/>
              <a:gdLst/>
              <a:ahLst/>
              <a:cxnLst/>
              <a:rect l="l" t="t" r="r" b="b"/>
              <a:pathLst>
                <a:path w="14144" h="9942" extrusionOk="0">
                  <a:moveTo>
                    <a:pt x="11823" y="1"/>
                  </a:moveTo>
                  <a:cubicBezTo>
                    <a:pt x="11555" y="1"/>
                    <a:pt x="11288" y="37"/>
                    <a:pt x="11042" y="101"/>
                  </a:cubicBezTo>
                  <a:cubicBezTo>
                    <a:pt x="8907" y="535"/>
                    <a:pt x="7239" y="2169"/>
                    <a:pt x="5805" y="3704"/>
                  </a:cubicBezTo>
                  <a:cubicBezTo>
                    <a:pt x="4003" y="5638"/>
                    <a:pt x="2202" y="7606"/>
                    <a:pt x="367" y="9541"/>
                  </a:cubicBezTo>
                  <a:lnTo>
                    <a:pt x="267" y="9541"/>
                  </a:lnTo>
                  <a:cubicBezTo>
                    <a:pt x="1" y="9574"/>
                    <a:pt x="34" y="9941"/>
                    <a:pt x="267" y="9941"/>
                  </a:cubicBezTo>
                  <a:cubicBezTo>
                    <a:pt x="1602" y="9841"/>
                    <a:pt x="3003" y="9641"/>
                    <a:pt x="4270" y="9308"/>
                  </a:cubicBezTo>
                  <a:cubicBezTo>
                    <a:pt x="5571" y="8974"/>
                    <a:pt x="6872" y="8607"/>
                    <a:pt x="8106" y="8140"/>
                  </a:cubicBezTo>
                  <a:cubicBezTo>
                    <a:pt x="9207" y="7740"/>
                    <a:pt x="10241" y="7239"/>
                    <a:pt x="11209" y="6539"/>
                  </a:cubicBezTo>
                  <a:cubicBezTo>
                    <a:pt x="12176" y="5905"/>
                    <a:pt x="13077" y="5004"/>
                    <a:pt x="13577" y="3937"/>
                  </a:cubicBezTo>
                  <a:cubicBezTo>
                    <a:pt x="14011" y="3003"/>
                    <a:pt x="14144" y="1802"/>
                    <a:pt x="13644" y="935"/>
                  </a:cubicBezTo>
                  <a:cubicBezTo>
                    <a:pt x="13256" y="257"/>
                    <a:pt x="12534" y="1"/>
                    <a:pt x="1182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43"/>
            <p:cNvSpPr/>
            <p:nvPr/>
          </p:nvSpPr>
          <p:spPr>
            <a:xfrm>
              <a:off x="8754900" y="2115700"/>
              <a:ext cx="153475" cy="401350"/>
            </a:xfrm>
            <a:custGeom>
              <a:avLst/>
              <a:gdLst/>
              <a:ahLst/>
              <a:cxnLst/>
              <a:rect l="l" t="t" r="r" b="b"/>
              <a:pathLst>
                <a:path w="6139" h="16054" extrusionOk="0">
                  <a:moveTo>
                    <a:pt x="2987" y="1"/>
                  </a:moveTo>
                  <a:cubicBezTo>
                    <a:pt x="2852" y="1"/>
                    <a:pt x="2712" y="17"/>
                    <a:pt x="2569" y="53"/>
                  </a:cubicBezTo>
                  <a:cubicBezTo>
                    <a:pt x="1568" y="287"/>
                    <a:pt x="835" y="1254"/>
                    <a:pt x="468" y="2188"/>
                  </a:cubicBezTo>
                  <a:cubicBezTo>
                    <a:pt x="1" y="3289"/>
                    <a:pt x="34" y="4556"/>
                    <a:pt x="201" y="5724"/>
                  </a:cubicBezTo>
                  <a:cubicBezTo>
                    <a:pt x="401" y="6891"/>
                    <a:pt x="734" y="7959"/>
                    <a:pt x="1201" y="9059"/>
                  </a:cubicBezTo>
                  <a:cubicBezTo>
                    <a:pt x="1702" y="10294"/>
                    <a:pt x="2336" y="11461"/>
                    <a:pt x="3003" y="12629"/>
                  </a:cubicBezTo>
                  <a:cubicBezTo>
                    <a:pt x="3670" y="13796"/>
                    <a:pt x="4404" y="14930"/>
                    <a:pt x="5304" y="15964"/>
                  </a:cubicBezTo>
                  <a:cubicBezTo>
                    <a:pt x="5349" y="16027"/>
                    <a:pt x="5405" y="16053"/>
                    <a:pt x="5459" y="16053"/>
                  </a:cubicBezTo>
                  <a:cubicBezTo>
                    <a:pt x="5609" y="16053"/>
                    <a:pt x="5743" y="15851"/>
                    <a:pt x="5571" y="15631"/>
                  </a:cubicBezTo>
                  <a:lnTo>
                    <a:pt x="5538" y="15597"/>
                  </a:lnTo>
                  <a:cubicBezTo>
                    <a:pt x="5705" y="12962"/>
                    <a:pt x="5871" y="10294"/>
                    <a:pt x="6005" y="7625"/>
                  </a:cubicBezTo>
                  <a:cubicBezTo>
                    <a:pt x="6138" y="5557"/>
                    <a:pt x="6138" y="3255"/>
                    <a:pt x="5004" y="1387"/>
                  </a:cubicBezTo>
                  <a:cubicBezTo>
                    <a:pt x="4571" y="694"/>
                    <a:pt x="3862" y="1"/>
                    <a:pt x="298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43"/>
            <p:cNvSpPr/>
            <p:nvPr/>
          </p:nvSpPr>
          <p:spPr>
            <a:xfrm>
              <a:off x="8086925" y="2007375"/>
              <a:ext cx="291600" cy="1810075"/>
            </a:xfrm>
            <a:custGeom>
              <a:avLst/>
              <a:gdLst/>
              <a:ahLst/>
              <a:cxnLst/>
              <a:rect l="l" t="t" r="r" b="b"/>
              <a:pathLst>
                <a:path w="11664" h="72403" extrusionOk="0">
                  <a:moveTo>
                    <a:pt x="6458" y="0"/>
                  </a:moveTo>
                  <a:cubicBezTo>
                    <a:pt x="6326" y="0"/>
                    <a:pt x="6192" y="64"/>
                    <a:pt x="6105" y="216"/>
                  </a:cubicBezTo>
                  <a:cubicBezTo>
                    <a:pt x="4704" y="2685"/>
                    <a:pt x="3903" y="5453"/>
                    <a:pt x="3203" y="8255"/>
                  </a:cubicBezTo>
                  <a:cubicBezTo>
                    <a:pt x="2502" y="10924"/>
                    <a:pt x="1935" y="13593"/>
                    <a:pt x="1568" y="16328"/>
                  </a:cubicBezTo>
                  <a:cubicBezTo>
                    <a:pt x="34" y="25935"/>
                    <a:pt x="1" y="35742"/>
                    <a:pt x="1435" y="45349"/>
                  </a:cubicBezTo>
                  <a:cubicBezTo>
                    <a:pt x="2169" y="50152"/>
                    <a:pt x="3236" y="54922"/>
                    <a:pt x="4704" y="59525"/>
                  </a:cubicBezTo>
                  <a:cubicBezTo>
                    <a:pt x="5438" y="61861"/>
                    <a:pt x="6272" y="64229"/>
                    <a:pt x="7206" y="66464"/>
                  </a:cubicBezTo>
                  <a:cubicBezTo>
                    <a:pt x="8073" y="68599"/>
                    <a:pt x="9107" y="70700"/>
                    <a:pt x="10842" y="72301"/>
                  </a:cubicBezTo>
                  <a:cubicBezTo>
                    <a:pt x="10920" y="72373"/>
                    <a:pt x="11006" y="72403"/>
                    <a:pt x="11090" y="72403"/>
                  </a:cubicBezTo>
                  <a:cubicBezTo>
                    <a:pt x="11396" y="72403"/>
                    <a:pt x="11664" y="71996"/>
                    <a:pt x="11375" y="71734"/>
                  </a:cubicBezTo>
                  <a:cubicBezTo>
                    <a:pt x="9407" y="69900"/>
                    <a:pt x="8407" y="67398"/>
                    <a:pt x="7439" y="64963"/>
                  </a:cubicBezTo>
                  <a:cubicBezTo>
                    <a:pt x="6505" y="62461"/>
                    <a:pt x="5605" y="59926"/>
                    <a:pt x="4871" y="57324"/>
                  </a:cubicBezTo>
                  <a:cubicBezTo>
                    <a:pt x="2202" y="48151"/>
                    <a:pt x="1001" y="38577"/>
                    <a:pt x="1201" y="29037"/>
                  </a:cubicBezTo>
                  <a:cubicBezTo>
                    <a:pt x="1268" y="24234"/>
                    <a:pt x="1768" y="19463"/>
                    <a:pt x="2602" y="14793"/>
                  </a:cubicBezTo>
                  <a:cubicBezTo>
                    <a:pt x="3036" y="12458"/>
                    <a:pt x="3536" y="10123"/>
                    <a:pt x="4170" y="7788"/>
                  </a:cubicBezTo>
                  <a:cubicBezTo>
                    <a:pt x="4771" y="5287"/>
                    <a:pt x="5538" y="2852"/>
                    <a:pt x="6839" y="583"/>
                  </a:cubicBezTo>
                  <a:cubicBezTo>
                    <a:pt x="6996" y="269"/>
                    <a:pt x="6730" y="0"/>
                    <a:pt x="645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43"/>
            <p:cNvSpPr/>
            <p:nvPr/>
          </p:nvSpPr>
          <p:spPr>
            <a:xfrm>
              <a:off x="8222000" y="3185625"/>
              <a:ext cx="241050" cy="359875"/>
            </a:xfrm>
            <a:custGeom>
              <a:avLst/>
              <a:gdLst/>
              <a:ahLst/>
              <a:cxnLst/>
              <a:rect l="l" t="t" r="r" b="b"/>
              <a:pathLst>
                <a:path w="9642" h="14395" extrusionOk="0">
                  <a:moveTo>
                    <a:pt x="7302" y="0"/>
                  </a:moveTo>
                  <a:cubicBezTo>
                    <a:pt x="6657" y="0"/>
                    <a:pt x="5993" y="333"/>
                    <a:pt x="5505" y="754"/>
                  </a:cubicBezTo>
                  <a:cubicBezTo>
                    <a:pt x="3804" y="2121"/>
                    <a:pt x="3037" y="4290"/>
                    <a:pt x="2470" y="6324"/>
                  </a:cubicBezTo>
                  <a:cubicBezTo>
                    <a:pt x="1703" y="8860"/>
                    <a:pt x="969" y="11461"/>
                    <a:pt x="202" y="13997"/>
                  </a:cubicBezTo>
                  <a:lnTo>
                    <a:pt x="168" y="14030"/>
                  </a:lnTo>
                  <a:cubicBezTo>
                    <a:pt x="0" y="14142"/>
                    <a:pt x="114" y="14394"/>
                    <a:pt x="273" y="14394"/>
                  </a:cubicBezTo>
                  <a:cubicBezTo>
                    <a:pt x="304" y="14394"/>
                    <a:pt x="336" y="14385"/>
                    <a:pt x="368" y="14364"/>
                  </a:cubicBezTo>
                  <a:cubicBezTo>
                    <a:pt x="1536" y="13696"/>
                    <a:pt x="2637" y="12862"/>
                    <a:pt x="3671" y="11995"/>
                  </a:cubicBezTo>
                  <a:cubicBezTo>
                    <a:pt x="4671" y="11128"/>
                    <a:pt x="5672" y="10194"/>
                    <a:pt x="6606" y="9227"/>
                  </a:cubicBezTo>
                  <a:cubicBezTo>
                    <a:pt x="7373" y="8359"/>
                    <a:pt x="8107" y="7459"/>
                    <a:pt x="8641" y="6391"/>
                  </a:cubicBezTo>
                  <a:cubicBezTo>
                    <a:pt x="9208" y="5357"/>
                    <a:pt x="9642" y="4190"/>
                    <a:pt x="9542" y="2989"/>
                  </a:cubicBezTo>
                  <a:cubicBezTo>
                    <a:pt x="9508" y="1988"/>
                    <a:pt x="9141" y="821"/>
                    <a:pt x="8241" y="287"/>
                  </a:cubicBezTo>
                  <a:cubicBezTo>
                    <a:pt x="7949" y="85"/>
                    <a:pt x="7628" y="0"/>
                    <a:pt x="730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43"/>
            <p:cNvSpPr/>
            <p:nvPr/>
          </p:nvSpPr>
          <p:spPr>
            <a:xfrm>
              <a:off x="7850100" y="3358725"/>
              <a:ext cx="387275" cy="190800"/>
            </a:xfrm>
            <a:custGeom>
              <a:avLst/>
              <a:gdLst/>
              <a:ahLst/>
              <a:cxnLst/>
              <a:rect l="l" t="t" r="r" b="b"/>
              <a:pathLst>
                <a:path w="15491" h="7632" extrusionOk="0">
                  <a:moveTo>
                    <a:pt x="2735" y="1"/>
                  </a:moveTo>
                  <a:cubicBezTo>
                    <a:pt x="1801" y="1"/>
                    <a:pt x="667" y="334"/>
                    <a:pt x="334" y="1335"/>
                  </a:cubicBezTo>
                  <a:cubicBezTo>
                    <a:pt x="0" y="2269"/>
                    <a:pt x="400" y="3437"/>
                    <a:pt x="1001" y="4237"/>
                  </a:cubicBezTo>
                  <a:cubicBezTo>
                    <a:pt x="1701" y="5205"/>
                    <a:pt x="2802" y="5872"/>
                    <a:pt x="3870" y="6339"/>
                  </a:cubicBezTo>
                  <a:cubicBezTo>
                    <a:pt x="4904" y="6772"/>
                    <a:pt x="6071" y="7073"/>
                    <a:pt x="7205" y="7239"/>
                  </a:cubicBezTo>
                  <a:cubicBezTo>
                    <a:pt x="8540" y="7440"/>
                    <a:pt x="9874" y="7573"/>
                    <a:pt x="11208" y="7606"/>
                  </a:cubicBezTo>
                  <a:cubicBezTo>
                    <a:pt x="11542" y="7623"/>
                    <a:pt x="11877" y="7631"/>
                    <a:pt x="12214" y="7631"/>
                  </a:cubicBezTo>
                  <a:cubicBezTo>
                    <a:pt x="13224" y="7631"/>
                    <a:pt x="14244" y="7556"/>
                    <a:pt x="15244" y="7406"/>
                  </a:cubicBezTo>
                  <a:cubicBezTo>
                    <a:pt x="15491" y="7406"/>
                    <a:pt x="15481" y="7065"/>
                    <a:pt x="15242" y="7065"/>
                  </a:cubicBezTo>
                  <a:cubicBezTo>
                    <a:pt x="15222" y="7065"/>
                    <a:pt x="15201" y="7068"/>
                    <a:pt x="15178" y="7073"/>
                  </a:cubicBezTo>
                  <a:lnTo>
                    <a:pt x="15078" y="7073"/>
                  </a:lnTo>
                  <a:lnTo>
                    <a:pt x="8573" y="2436"/>
                  </a:lnTo>
                  <a:cubicBezTo>
                    <a:pt x="6872" y="1235"/>
                    <a:pt x="4904" y="1"/>
                    <a:pt x="273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43"/>
            <p:cNvSpPr/>
            <p:nvPr/>
          </p:nvSpPr>
          <p:spPr>
            <a:xfrm>
              <a:off x="8145825" y="2952025"/>
              <a:ext cx="287200" cy="324400"/>
            </a:xfrm>
            <a:custGeom>
              <a:avLst/>
              <a:gdLst/>
              <a:ahLst/>
              <a:cxnLst/>
              <a:rect l="l" t="t" r="r" b="b"/>
              <a:pathLst>
                <a:path w="11488" h="12976" extrusionOk="0">
                  <a:moveTo>
                    <a:pt x="9299" y="1"/>
                  </a:moveTo>
                  <a:cubicBezTo>
                    <a:pt x="8787" y="1"/>
                    <a:pt x="8265" y="174"/>
                    <a:pt x="7818" y="424"/>
                  </a:cubicBezTo>
                  <a:cubicBezTo>
                    <a:pt x="5884" y="1458"/>
                    <a:pt x="4750" y="3493"/>
                    <a:pt x="3849" y="5361"/>
                  </a:cubicBezTo>
                  <a:cubicBezTo>
                    <a:pt x="2648" y="7729"/>
                    <a:pt x="1481" y="10131"/>
                    <a:pt x="313" y="12533"/>
                  </a:cubicBezTo>
                  <a:cubicBezTo>
                    <a:pt x="313" y="12533"/>
                    <a:pt x="246" y="12533"/>
                    <a:pt x="213" y="12600"/>
                  </a:cubicBezTo>
                  <a:cubicBezTo>
                    <a:pt x="1" y="12691"/>
                    <a:pt x="64" y="12975"/>
                    <a:pt x="279" y="12975"/>
                  </a:cubicBezTo>
                  <a:cubicBezTo>
                    <a:pt x="300" y="12975"/>
                    <a:pt x="323" y="12973"/>
                    <a:pt x="346" y="12967"/>
                  </a:cubicBezTo>
                  <a:cubicBezTo>
                    <a:pt x="1647" y="12500"/>
                    <a:pt x="2848" y="11866"/>
                    <a:pt x="4016" y="11199"/>
                  </a:cubicBezTo>
                  <a:cubicBezTo>
                    <a:pt x="5183" y="10531"/>
                    <a:pt x="6317" y="9798"/>
                    <a:pt x="7351" y="8997"/>
                  </a:cubicBezTo>
                  <a:cubicBezTo>
                    <a:pt x="8252" y="8297"/>
                    <a:pt x="9153" y="7496"/>
                    <a:pt x="9853" y="6595"/>
                  </a:cubicBezTo>
                  <a:cubicBezTo>
                    <a:pt x="10587" y="5661"/>
                    <a:pt x="11221" y="4594"/>
                    <a:pt x="11354" y="3360"/>
                  </a:cubicBezTo>
                  <a:cubicBezTo>
                    <a:pt x="11488" y="2359"/>
                    <a:pt x="11321" y="1158"/>
                    <a:pt x="10554" y="458"/>
                  </a:cubicBezTo>
                  <a:cubicBezTo>
                    <a:pt x="10182" y="132"/>
                    <a:pt x="9744" y="1"/>
                    <a:pt x="929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43"/>
            <p:cNvSpPr/>
            <p:nvPr/>
          </p:nvSpPr>
          <p:spPr>
            <a:xfrm>
              <a:off x="7800900" y="3035300"/>
              <a:ext cx="361100" cy="240900"/>
            </a:xfrm>
            <a:custGeom>
              <a:avLst/>
              <a:gdLst/>
              <a:ahLst/>
              <a:cxnLst/>
              <a:rect l="l" t="t" r="r" b="b"/>
              <a:pathLst>
                <a:path w="14444" h="9636" extrusionOk="0">
                  <a:moveTo>
                    <a:pt x="2354" y="1"/>
                  </a:moveTo>
                  <a:cubicBezTo>
                    <a:pt x="1605" y="1"/>
                    <a:pt x="870" y="272"/>
                    <a:pt x="500" y="963"/>
                  </a:cubicBezTo>
                  <a:cubicBezTo>
                    <a:pt x="0" y="1863"/>
                    <a:pt x="267" y="3064"/>
                    <a:pt x="667" y="3965"/>
                  </a:cubicBezTo>
                  <a:cubicBezTo>
                    <a:pt x="1201" y="5032"/>
                    <a:pt x="2135" y="5866"/>
                    <a:pt x="3136" y="6533"/>
                  </a:cubicBezTo>
                  <a:cubicBezTo>
                    <a:pt x="4103" y="7167"/>
                    <a:pt x="5170" y="7667"/>
                    <a:pt x="6271" y="8034"/>
                  </a:cubicBezTo>
                  <a:cubicBezTo>
                    <a:pt x="7539" y="8468"/>
                    <a:pt x="8840" y="8802"/>
                    <a:pt x="10141" y="9102"/>
                  </a:cubicBezTo>
                  <a:cubicBezTo>
                    <a:pt x="11442" y="9369"/>
                    <a:pt x="12809" y="9602"/>
                    <a:pt x="14143" y="9636"/>
                  </a:cubicBezTo>
                  <a:cubicBezTo>
                    <a:pt x="14444" y="9636"/>
                    <a:pt x="14444" y="9202"/>
                    <a:pt x="14177" y="9202"/>
                  </a:cubicBezTo>
                  <a:lnTo>
                    <a:pt x="14110" y="9202"/>
                  </a:lnTo>
                  <a:cubicBezTo>
                    <a:pt x="12209" y="7334"/>
                    <a:pt x="10341" y="5433"/>
                    <a:pt x="8473" y="3531"/>
                  </a:cubicBezTo>
                  <a:cubicBezTo>
                    <a:pt x="6972" y="2030"/>
                    <a:pt x="5270" y="496"/>
                    <a:pt x="3136" y="95"/>
                  </a:cubicBezTo>
                  <a:cubicBezTo>
                    <a:pt x="2884" y="35"/>
                    <a:pt x="2618" y="1"/>
                    <a:pt x="235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43"/>
            <p:cNvSpPr/>
            <p:nvPr/>
          </p:nvSpPr>
          <p:spPr>
            <a:xfrm>
              <a:off x="8116375" y="2719725"/>
              <a:ext cx="298300" cy="314700"/>
            </a:xfrm>
            <a:custGeom>
              <a:avLst/>
              <a:gdLst/>
              <a:ahLst/>
              <a:cxnLst/>
              <a:rect l="l" t="t" r="r" b="b"/>
              <a:pathLst>
                <a:path w="11932" h="12588" extrusionOk="0">
                  <a:moveTo>
                    <a:pt x="9768" y="1"/>
                  </a:moveTo>
                  <a:cubicBezTo>
                    <a:pt x="9280" y="1"/>
                    <a:pt x="8780" y="143"/>
                    <a:pt x="8363" y="343"/>
                  </a:cubicBezTo>
                  <a:cubicBezTo>
                    <a:pt x="6395" y="1310"/>
                    <a:pt x="5194" y="3312"/>
                    <a:pt x="4193" y="5146"/>
                  </a:cubicBezTo>
                  <a:lnTo>
                    <a:pt x="290" y="12151"/>
                  </a:lnTo>
                  <a:cubicBezTo>
                    <a:pt x="257" y="12151"/>
                    <a:pt x="257" y="12151"/>
                    <a:pt x="224" y="12218"/>
                  </a:cubicBezTo>
                  <a:cubicBezTo>
                    <a:pt x="0" y="12250"/>
                    <a:pt x="82" y="12587"/>
                    <a:pt x="323" y="12587"/>
                  </a:cubicBezTo>
                  <a:cubicBezTo>
                    <a:pt x="334" y="12587"/>
                    <a:pt x="345" y="12586"/>
                    <a:pt x="357" y="12585"/>
                  </a:cubicBezTo>
                  <a:cubicBezTo>
                    <a:pt x="1658" y="12151"/>
                    <a:pt x="2892" y="11618"/>
                    <a:pt x="4060" y="10984"/>
                  </a:cubicBezTo>
                  <a:cubicBezTo>
                    <a:pt x="5227" y="10350"/>
                    <a:pt x="6395" y="9683"/>
                    <a:pt x="7495" y="8916"/>
                  </a:cubicBezTo>
                  <a:cubicBezTo>
                    <a:pt x="8429" y="8249"/>
                    <a:pt x="9297" y="7481"/>
                    <a:pt x="10097" y="6614"/>
                  </a:cubicBezTo>
                  <a:cubicBezTo>
                    <a:pt x="10898" y="5747"/>
                    <a:pt x="11565" y="4646"/>
                    <a:pt x="11765" y="3478"/>
                  </a:cubicBezTo>
                  <a:cubicBezTo>
                    <a:pt x="11932" y="2478"/>
                    <a:pt x="11865" y="1277"/>
                    <a:pt x="11098" y="510"/>
                  </a:cubicBezTo>
                  <a:cubicBezTo>
                    <a:pt x="10731" y="143"/>
                    <a:pt x="10256" y="1"/>
                    <a:pt x="976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43"/>
            <p:cNvSpPr/>
            <p:nvPr/>
          </p:nvSpPr>
          <p:spPr>
            <a:xfrm>
              <a:off x="7779200" y="2780625"/>
              <a:ext cx="353625" cy="252900"/>
            </a:xfrm>
            <a:custGeom>
              <a:avLst/>
              <a:gdLst/>
              <a:ahLst/>
              <a:cxnLst/>
              <a:rect l="l" t="t" r="r" b="b"/>
              <a:pathLst>
                <a:path w="14145" h="10116" extrusionOk="0">
                  <a:moveTo>
                    <a:pt x="2329" y="1"/>
                  </a:moveTo>
                  <a:cubicBezTo>
                    <a:pt x="1610" y="1"/>
                    <a:pt x="913" y="237"/>
                    <a:pt x="534" y="876"/>
                  </a:cubicBezTo>
                  <a:cubicBezTo>
                    <a:pt x="1" y="1776"/>
                    <a:pt x="168" y="2977"/>
                    <a:pt x="568" y="3878"/>
                  </a:cubicBezTo>
                  <a:cubicBezTo>
                    <a:pt x="1068" y="4979"/>
                    <a:pt x="1969" y="5846"/>
                    <a:pt x="2903" y="6546"/>
                  </a:cubicBezTo>
                  <a:cubicBezTo>
                    <a:pt x="3870" y="7214"/>
                    <a:pt x="4904" y="7781"/>
                    <a:pt x="6005" y="8181"/>
                  </a:cubicBezTo>
                  <a:cubicBezTo>
                    <a:pt x="7239" y="8648"/>
                    <a:pt x="8540" y="9048"/>
                    <a:pt x="9841" y="9382"/>
                  </a:cubicBezTo>
                  <a:cubicBezTo>
                    <a:pt x="11175" y="9782"/>
                    <a:pt x="12510" y="10016"/>
                    <a:pt x="13844" y="10116"/>
                  </a:cubicBezTo>
                  <a:cubicBezTo>
                    <a:pt x="14077" y="10116"/>
                    <a:pt x="14144" y="9715"/>
                    <a:pt x="13844" y="9715"/>
                  </a:cubicBezTo>
                  <a:lnTo>
                    <a:pt x="13744" y="9715"/>
                  </a:lnTo>
                  <a:cubicBezTo>
                    <a:pt x="11943" y="7781"/>
                    <a:pt x="10175" y="5779"/>
                    <a:pt x="8373" y="3811"/>
                  </a:cubicBezTo>
                  <a:cubicBezTo>
                    <a:pt x="6939" y="2210"/>
                    <a:pt x="5338" y="609"/>
                    <a:pt x="3203" y="108"/>
                  </a:cubicBezTo>
                  <a:cubicBezTo>
                    <a:pt x="2922" y="41"/>
                    <a:pt x="2624" y="1"/>
                    <a:pt x="232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43"/>
            <p:cNvSpPr/>
            <p:nvPr/>
          </p:nvSpPr>
          <p:spPr>
            <a:xfrm>
              <a:off x="8099975" y="2437250"/>
              <a:ext cx="297200" cy="314800"/>
            </a:xfrm>
            <a:custGeom>
              <a:avLst/>
              <a:gdLst/>
              <a:ahLst/>
              <a:cxnLst/>
              <a:rect l="l" t="t" r="r" b="b"/>
              <a:pathLst>
                <a:path w="11888" h="12592" extrusionOk="0">
                  <a:moveTo>
                    <a:pt x="9707" y="0"/>
                  </a:moveTo>
                  <a:cubicBezTo>
                    <a:pt x="9211" y="0"/>
                    <a:pt x="8702" y="150"/>
                    <a:pt x="8285" y="367"/>
                  </a:cubicBezTo>
                  <a:cubicBezTo>
                    <a:pt x="6350" y="1334"/>
                    <a:pt x="5116" y="3336"/>
                    <a:pt x="4115" y="5171"/>
                  </a:cubicBezTo>
                  <a:lnTo>
                    <a:pt x="246" y="12176"/>
                  </a:lnTo>
                  <a:cubicBezTo>
                    <a:pt x="212" y="12176"/>
                    <a:pt x="212" y="12176"/>
                    <a:pt x="179" y="12209"/>
                  </a:cubicBezTo>
                  <a:cubicBezTo>
                    <a:pt x="1" y="12268"/>
                    <a:pt x="61" y="12592"/>
                    <a:pt x="240" y="12592"/>
                  </a:cubicBezTo>
                  <a:cubicBezTo>
                    <a:pt x="263" y="12592"/>
                    <a:pt x="287" y="12587"/>
                    <a:pt x="312" y="12576"/>
                  </a:cubicBezTo>
                  <a:cubicBezTo>
                    <a:pt x="1580" y="12176"/>
                    <a:pt x="2848" y="11609"/>
                    <a:pt x="4015" y="11008"/>
                  </a:cubicBezTo>
                  <a:cubicBezTo>
                    <a:pt x="5183" y="10374"/>
                    <a:pt x="6350" y="9707"/>
                    <a:pt x="7418" y="8907"/>
                  </a:cubicBezTo>
                  <a:cubicBezTo>
                    <a:pt x="8385" y="8239"/>
                    <a:pt x="9252" y="7506"/>
                    <a:pt x="10053" y="6605"/>
                  </a:cubicBezTo>
                  <a:cubicBezTo>
                    <a:pt x="10853" y="5738"/>
                    <a:pt x="11520" y="4670"/>
                    <a:pt x="11721" y="3503"/>
                  </a:cubicBezTo>
                  <a:cubicBezTo>
                    <a:pt x="11887" y="2502"/>
                    <a:pt x="11821" y="1268"/>
                    <a:pt x="11053" y="534"/>
                  </a:cubicBezTo>
                  <a:cubicBezTo>
                    <a:pt x="10687" y="150"/>
                    <a:pt x="10203" y="0"/>
                    <a:pt x="970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43"/>
            <p:cNvSpPr/>
            <p:nvPr/>
          </p:nvSpPr>
          <p:spPr>
            <a:xfrm>
              <a:off x="7762525" y="2499150"/>
              <a:ext cx="353625" cy="252500"/>
            </a:xfrm>
            <a:custGeom>
              <a:avLst/>
              <a:gdLst/>
              <a:ahLst/>
              <a:cxnLst/>
              <a:rect l="l" t="t" r="r" b="b"/>
              <a:pathLst>
                <a:path w="14145" h="10100" extrusionOk="0">
                  <a:moveTo>
                    <a:pt x="2349" y="0"/>
                  </a:moveTo>
                  <a:cubicBezTo>
                    <a:pt x="1623" y="0"/>
                    <a:pt x="916" y="225"/>
                    <a:pt x="534" y="893"/>
                  </a:cubicBezTo>
                  <a:cubicBezTo>
                    <a:pt x="1" y="1761"/>
                    <a:pt x="167" y="2961"/>
                    <a:pt x="568" y="3895"/>
                  </a:cubicBezTo>
                  <a:cubicBezTo>
                    <a:pt x="1068" y="4963"/>
                    <a:pt x="1969" y="5863"/>
                    <a:pt x="2903" y="6564"/>
                  </a:cubicBezTo>
                  <a:cubicBezTo>
                    <a:pt x="3870" y="7231"/>
                    <a:pt x="4904" y="7765"/>
                    <a:pt x="6005" y="8198"/>
                  </a:cubicBezTo>
                  <a:cubicBezTo>
                    <a:pt x="7239" y="8632"/>
                    <a:pt x="8540" y="9066"/>
                    <a:pt x="9841" y="9399"/>
                  </a:cubicBezTo>
                  <a:cubicBezTo>
                    <a:pt x="11175" y="9766"/>
                    <a:pt x="12510" y="10033"/>
                    <a:pt x="13844" y="10100"/>
                  </a:cubicBezTo>
                  <a:cubicBezTo>
                    <a:pt x="14077" y="10100"/>
                    <a:pt x="14144" y="9733"/>
                    <a:pt x="13844" y="9733"/>
                  </a:cubicBezTo>
                  <a:lnTo>
                    <a:pt x="13744" y="9733"/>
                  </a:lnTo>
                  <a:cubicBezTo>
                    <a:pt x="11942" y="7765"/>
                    <a:pt x="10175" y="5763"/>
                    <a:pt x="8373" y="3795"/>
                  </a:cubicBezTo>
                  <a:cubicBezTo>
                    <a:pt x="6939" y="2228"/>
                    <a:pt x="5338" y="593"/>
                    <a:pt x="3203" y="93"/>
                  </a:cubicBezTo>
                  <a:cubicBezTo>
                    <a:pt x="2928" y="36"/>
                    <a:pt x="2637" y="0"/>
                    <a:pt x="234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43"/>
            <p:cNvSpPr/>
            <p:nvPr/>
          </p:nvSpPr>
          <p:spPr>
            <a:xfrm>
              <a:off x="8120525" y="2188600"/>
              <a:ext cx="341700" cy="265400"/>
            </a:xfrm>
            <a:custGeom>
              <a:avLst/>
              <a:gdLst/>
              <a:ahLst/>
              <a:cxnLst/>
              <a:rect l="l" t="t" r="r" b="b"/>
              <a:pathLst>
                <a:path w="13668" h="10616" extrusionOk="0">
                  <a:moveTo>
                    <a:pt x="11380" y="1"/>
                  </a:moveTo>
                  <a:cubicBezTo>
                    <a:pt x="11050" y="1"/>
                    <a:pt x="10713" y="52"/>
                    <a:pt x="10398" y="139"/>
                  </a:cubicBezTo>
                  <a:cubicBezTo>
                    <a:pt x="8330" y="706"/>
                    <a:pt x="6729" y="2441"/>
                    <a:pt x="5395" y="4042"/>
                  </a:cubicBezTo>
                  <a:cubicBezTo>
                    <a:pt x="3693" y="6110"/>
                    <a:pt x="1992" y="8145"/>
                    <a:pt x="324" y="10213"/>
                  </a:cubicBezTo>
                  <a:lnTo>
                    <a:pt x="224" y="10213"/>
                  </a:lnTo>
                  <a:cubicBezTo>
                    <a:pt x="1" y="10277"/>
                    <a:pt x="22" y="10615"/>
                    <a:pt x="228" y="10615"/>
                  </a:cubicBezTo>
                  <a:cubicBezTo>
                    <a:pt x="238" y="10615"/>
                    <a:pt x="248" y="10615"/>
                    <a:pt x="258" y="10613"/>
                  </a:cubicBezTo>
                  <a:cubicBezTo>
                    <a:pt x="1592" y="10447"/>
                    <a:pt x="2926" y="10146"/>
                    <a:pt x="4227" y="9713"/>
                  </a:cubicBezTo>
                  <a:cubicBezTo>
                    <a:pt x="5528" y="9346"/>
                    <a:pt x="6762" y="8879"/>
                    <a:pt x="7997" y="8345"/>
                  </a:cubicBezTo>
                  <a:cubicBezTo>
                    <a:pt x="9031" y="7878"/>
                    <a:pt x="10065" y="7311"/>
                    <a:pt x="10999" y="6544"/>
                  </a:cubicBezTo>
                  <a:cubicBezTo>
                    <a:pt x="11899" y="5810"/>
                    <a:pt x="12767" y="4909"/>
                    <a:pt x="13200" y="3808"/>
                  </a:cubicBezTo>
                  <a:cubicBezTo>
                    <a:pt x="13567" y="2874"/>
                    <a:pt x="13667" y="1674"/>
                    <a:pt x="13100" y="806"/>
                  </a:cubicBezTo>
                  <a:cubicBezTo>
                    <a:pt x="12718" y="222"/>
                    <a:pt x="12063" y="1"/>
                    <a:pt x="1138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43"/>
            <p:cNvSpPr/>
            <p:nvPr/>
          </p:nvSpPr>
          <p:spPr>
            <a:xfrm>
              <a:off x="7828400" y="2151575"/>
              <a:ext cx="308325" cy="302425"/>
            </a:xfrm>
            <a:custGeom>
              <a:avLst/>
              <a:gdLst/>
              <a:ahLst/>
              <a:cxnLst/>
              <a:rect l="l" t="t" r="r" b="b"/>
              <a:pathLst>
                <a:path w="12333" h="12097" extrusionOk="0">
                  <a:moveTo>
                    <a:pt x="2127" y="1"/>
                  </a:moveTo>
                  <a:cubicBezTo>
                    <a:pt x="1605" y="1"/>
                    <a:pt x="1105" y="163"/>
                    <a:pt x="735" y="586"/>
                  </a:cubicBezTo>
                  <a:cubicBezTo>
                    <a:pt x="34" y="1353"/>
                    <a:pt x="1" y="2554"/>
                    <a:pt x="201" y="3522"/>
                  </a:cubicBezTo>
                  <a:cubicBezTo>
                    <a:pt x="434" y="4689"/>
                    <a:pt x="1168" y="5690"/>
                    <a:pt x="2002" y="6590"/>
                  </a:cubicBezTo>
                  <a:cubicBezTo>
                    <a:pt x="2769" y="7424"/>
                    <a:pt x="3737" y="8125"/>
                    <a:pt x="4704" y="8759"/>
                  </a:cubicBezTo>
                  <a:cubicBezTo>
                    <a:pt x="5838" y="9459"/>
                    <a:pt x="7006" y="10060"/>
                    <a:pt x="8207" y="10660"/>
                  </a:cubicBezTo>
                  <a:cubicBezTo>
                    <a:pt x="9408" y="11260"/>
                    <a:pt x="10708" y="11727"/>
                    <a:pt x="12009" y="12094"/>
                  </a:cubicBezTo>
                  <a:cubicBezTo>
                    <a:pt x="12020" y="12096"/>
                    <a:pt x="12029" y="12096"/>
                    <a:pt x="12039" y="12096"/>
                  </a:cubicBezTo>
                  <a:cubicBezTo>
                    <a:pt x="12251" y="12096"/>
                    <a:pt x="12333" y="11761"/>
                    <a:pt x="12109" y="11761"/>
                  </a:cubicBezTo>
                  <a:lnTo>
                    <a:pt x="12043" y="11761"/>
                  </a:lnTo>
                  <a:cubicBezTo>
                    <a:pt x="10675" y="9459"/>
                    <a:pt x="9274" y="7157"/>
                    <a:pt x="7873" y="4923"/>
                  </a:cubicBezTo>
                  <a:cubicBezTo>
                    <a:pt x="6772" y="3121"/>
                    <a:pt x="5505" y="1187"/>
                    <a:pt x="3503" y="319"/>
                  </a:cubicBezTo>
                  <a:cubicBezTo>
                    <a:pt x="3078" y="130"/>
                    <a:pt x="2594" y="1"/>
                    <a:pt x="212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43"/>
            <p:cNvSpPr/>
            <p:nvPr/>
          </p:nvSpPr>
          <p:spPr>
            <a:xfrm>
              <a:off x="8173100" y="1932125"/>
              <a:ext cx="341650" cy="265025"/>
            </a:xfrm>
            <a:custGeom>
              <a:avLst/>
              <a:gdLst/>
              <a:ahLst/>
              <a:cxnLst/>
              <a:rect l="l" t="t" r="r" b="b"/>
              <a:pathLst>
                <a:path w="13666" h="10601" extrusionOk="0">
                  <a:moveTo>
                    <a:pt x="11410" y="1"/>
                  </a:moveTo>
                  <a:cubicBezTo>
                    <a:pt x="11080" y="1"/>
                    <a:pt x="10745" y="48"/>
                    <a:pt x="10430" y="124"/>
                  </a:cubicBezTo>
                  <a:cubicBezTo>
                    <a:pt x="8329" y="725"/>
                    <a:pt x="6761" y="2426"/>
                    <a:pt x="5427" y="4060"/>
                  </a:cubicBezTo>
                  <a:cubicBezTo>
                    <a:pt x="3725" y="6095"/>
                    <a:pt x="1991" y="8130"/>
                    <a:pt x="323" y="10231"/>
                  </a:cubicBezTo>
                  <a:lnTo>
                    <a:pt x="256" y="10231"/>
                  </a:lnTo>
                  <a:cubicBezTo>
                    <a:pt x="1" y="10263"/>
                    <a:pt x="51" y="10600"/>
                    <a:pt x="260" y="10600"/>
                  </a:cubicBezTo>
                  <a:cubicBezTo>
                    <a:pt x="270" y="10600"/>
                    <a:pt x="279" y="10600"/>
                    <a:pt x="290" y="10598"/>
                  </a:cubicBezTo>
                  <a:cubicBezTo>
                    <a:pt x="1624" y="10432"/>
                    <a:pt x="2958" y="10131"/>
                    <a:pt x="4259" y="9731"/>
                  </a:cubicBezTo>
                  <a:cubicBezTo>
                    <a:pt x="5560" y="9364"/>
                    <a:pt x="6794" y="8897"/>
                    <a:pt x="7995" y="8363"/>
                  </a:cubicBezTo>
                  <a:cubicBezTo>
                    <a:pt x="9062" y="7896"/>
                    <a:pt x="10097" y="7296"/>
                    <a:pt x="10997" y="6562"/>
                  </a:cubicBezTo>
                  <a:cubicBezTo>
                    <a:pt x="11931" y="5795"/>
                    <a:pt x="12798" y="4928"/>
                    <a:pt x="13232" y="3793"/>
                  </a:cubicBezTo>
                  <a:cubicBezTo>
                    <a:pt x="13599" y="2893"/>
                    <a:pt x="13666" y="1692"/>
                    <a:pt x="13132" y="791"/>
                  </a:cubicBezTo>
                  <a:cubicBezTo>
                    <a:pt x="12749" y="206"/>
                    <a:pt x="12093" y="1"/>
                    <a:pt x="1141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43"/>
            <p:cNvSpPr/>
            <p:nvPr/>
          </p:nvSpPr>
          <p:spPr>
            <a:xfrm>
              <a:off x="7880950" y="1894850"/>
              <a:ext cx="308350" cy="302300"/>
            </a:xfrm>
            <a:custGeom>
              <a:avLst/>
              <a:gdLst/>
              <a:ahLst/>
              <a:cxnLst/>
              <a:rect l="l" t="t" r="r" b="b"/>
              <a:pathLst>
                <a:path w="12334" h="12092" extrusionOk="0">
                  <a:moveTo>
                    <a:pt x="2133" y="1"/>
                  </a:moveTo>
                  <a:cubicBezTo>
                    <a:pt x="1623" y="1"/>
                    <a:pt x="1132" y="164"/>
                    <a:pt x="768" y="581"/>
                  </a:cubicBezTo>
                  <a:cubicBezTo>
                    <a:pt x="67" y="1382"/>
                    <a:pt x="0" y="2583"/>
                    <a:pt x="200" y="3550"/>
                  </a:cubicBezTo>
                  <a:cubicBezTo>
                    <a:pt x="467" y="4717"/>
                    <a:pt x="1168" y="5718"/>
                    <a:pt x="2002" y="6585"/>
                  </a:cubicBezTo>
                  <a:cubicBezTo>
                    <a:pt x="2802" y="7419"/>
                    <a:pt x="3770" y="8120"/>
                    <a:pt x="4737" y="8754"/>
                  </a:cubicBezTo>
                  <a:cubicBezTo>
                    <a:pt x="5838" y="9454"/>
                    <a:pt x="7005" y="10088"/>
                    <a:pt x="8240" y="10688"/>
                  </a:cubicBezTo>
                  <a:cubicBezTo>
                    <a:pt x="9440" y="11255"/>
                    <a:pt x="10741" y="11756"/>
                    <a:pt x="12009" y="12089"/>
                  </a:cubicBezTo>
                  <a:cubicBezTo>
                    <a:pt x="12021" y="12091"/>
                    <a:pt x="12032" y="12091"/>
                    <a:pt x="12043" y="12091"/>
                  </a:cubicBezTo>
                  <a:cubicBezTo>
                    <a:pt x="12281" y="12091"/>
                    <a:pt x="12334" y="11756"/>
                    <a:pt x="12142" y="11756"/>
                  </a:cubicBezTo>
                  <a:lnTo>
                    <a:pt x="12076" y="11756"/>
                  </a:lnTo>
                  <a:cubicBezTo>
                    <a:pt x="10675" y="9454"/>
                    <a:pt x="9307" y="7186"/>
                    <a:pt x="7906" y="4918"/>
                  </a:cubicBezTo>
                  <a:cubicBezTo>
                    <a:pt x="6805" y="3116"/>
                    <a:pt x="5504" y="1215"/>
                    <a:pt x="3503" y="348"/>
                  </a:cubicBezTo>
                  <a:cubicBezTo>
                    <a:pt x="3087" y="140"/>
                    <a:pt x="2602" y="1"/>
                    <a:pt x="213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43"/>
            <p:cNvSpPr/>
            <p:nvPr/>
          </p:nvSpPr>
          <p:spPr>
            <a:xfrm>
              <a:off x="8226475" y="1664575"/>
              <a:ext cx="203225" cy="381875"/>
            </a:xfrm>
            <a:custGeom>
              <a:avLst/>
              <a:gdLst/>
              <a:ahLst/>
              <a:cxnLst/>
              <a:rect l="l" t="t" r="r" b="b"/>
              <a:pathLst>
                <a:path w="8129" h="15275" extrusionOk="0">
                  <a:moveTo>
                    <a:pt x="5586" y="1"/>
                  </a:moveTo>
                  <a:cubicBezTo>
                    <a:pt x="4849" y="1"/>
                    <a:pt x="4139" y="455"/>
                    <a:pt x="3658" y="986"/>
                  </a:cubicBezTo>
                  <a:cubicBezTo>
                    <a:pt x="2157" y="2587"/>
                    <a:pt x="1757" y="4889"/>
                    <a:pt x="1424" y="6923"/>
                  </a:cubicBezTo>
                  <a:cubicBezTo>
                    <a:pt x="990" y="9559"/>
                    <a:pt x="623" y="12160"/>
                    <a:pt x="256" y="14829"/>
                  </a:cubicBezTo>
                  <a:lnTo>
                    <a:pt x="189" y="14896"/>
                  </a:lnTo>
                  <a:cubicBezTo>
                    <a:pt x="0" y="15031"/>
                    <a:pt x="117" y="15275"/>
                    <a:pt x="292" y="15275"/>
                  </a:cubicBezTo>
                  <a:cubicBezTo>
                    <a:pt x="334" y="15275"/>
                    <a:pt x="378" y="15261"/>
                    <a:pt x="423" y="15229"/>
                  </a:cubicBezTo>
                  <a:cubicBezTo>
                    <a:pt x="1490" y="14395"/>
                    <a:pt x="2458" y="13428"/>
                    <a:pt x="3325" y="12427"/>
                  </a:cubicBezTo>
                  <a:cubicBezTo>
                    <a:pt x="4192" y="11427"/>
                    <a:pt x="5093" y="10393"/>
                    <a:pt x="5827" y="9292"/>
                  </a:cubicBezTo>
                  <a:cubicBezTo>
                    <a:pt x="6494" y="8324"/>
                    <a:pt x="7094" y="7324"/>
                    <a:pt x="7461" y="6223"/>
                  </a:cubicBezTo>
                  <a:cubicBezTo>
                    <a:pt x="7861" y="5089"/>
                    <a:pt x="8128" y="3888"/>
                    <a:pt x="7928" y="2720"/>
                  </a:cubicBezTo>
                  <a:cubicBezTo>
                    <a:pt x="7761" y="1720"/>
                    <a:pt x="7194" y="619"/>
                    <a:pt x="6294" y="152"/>
                  </a:cubicBezTo>
                  <a:cubicBezTo>
                    <a:pt x="6060" y="47"/>
                    <a:pt x="5821" y="1"/>
                    <a:pt x="558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43"/>
            <p:cNvSpPr/>
            <p:nvPr/>
          </p:nvSpPr>
          <p:spPr>
            <a:xfrm>
              <a:off x="5234900" y="2483050"/>
              <a:ext cx="533750" cy="1749775"/>
            </a:xfrm>
            <a:custGeom>
              <a:avLst/>
              <a:gdLst/>
              <a:ahLst/>
              <a:cxnLst/>
              <a:rect l="l" t="t" r="r" b="b"/>
              <a:pathLst>
                <a:path w="21350" h="69991" extrusionOk="0">
                  <a:moveTo>
                    <a:pt x="1722" y="1"/>
                  </a:moveTo>
                  <a:cubicBezTo>
                    <a:pt x="1576" y="1"/>
                    <a:pt x="1431" y="80"/>
                    <a:pt x="1368" y="270"/>
                  </a:cubicBezTo>
                  <a:cubicBezTo>
                    <a:pt x="434" y="3038"/>
                    <a:pt x="234" y="5907"/>
                    <a:pt x="100" y="8776"/>
                  </a:cubicBezTo>
                  <a:cubicBezTo>
                    <a:pt x="0" y="11511"/>
                    <a:pt x="0" y="14246"/>
                    <a:pt x="100" y="17015"/>
                  </a:cubicBezTo>
                  <a:cubicBezTo>
                    <a:pt x="534" y="26722"/>
                    <a:pt x="2502" y="36362"/>
                    <a:pt x="5871" y="45469"/>
                  </a:cubicBezTo>
                  <a:cubicBezTo>
                    <a:pt x="7539" y="50039"/>
                    <a:pt x="9574" y="54442"/>
                    <a:pt x="11975" y="58645"/>
                  </a:cubicBezTo>
                  <a:cubicBezTo>
                    <a:pt x="13210" y="60780"/>
                    <a:pt x="14444" y="62881"/>
                    <a:pt x="15811" y="64916"/>
                  </a:cubicBezTo>
                  <a:cubicBezTo>
                    <a:pt x="17112" y="66817"/>
                    <a:pt x="18580" y="68719"/>
                    <a:pt x="20581" y="69920"/>
                  </a:cubicBezTo>
                  <a:cubicBezTo>
                    <a:pt x="20653" y="69969"/>
                    <a:pt x="20724" y="69991"/>
                    <a:pt x="20791" y="69991"/>
                  </a:cubicBezTo>
                  <a:cubicBezTo>
                    <a:pt x="21126" y="69991"/>
                    <a:pt x="21349" y="69447"/>
                    <a:pt x="21015" y="69252"/>
                  </a:cubicBezTo>
                  <a:cubicBezTo>
                    <a:pt x="18713" y="67885"/>
                    <a:pt x="17212" y="65616"/>
                    <a:pt x="15778" y="63448"/>
                  </a:cubicBezTo>
                  <a:cubicBezTo>
                    <a:pt x="14344" y="61147"/>
                    <a:pt x="12943" y="58878"/>
                    <a:pt x="11708" y="56477"/>
                  </a:cubicBezTo>
                  <a:cubicBezTo>
                    <a:pt x="7239" y="48037"/>
                    <a:pt x="4070" y="38897"/>
                    <a:pt x="2368" y="29457"/>
                  </a:cubicBezTo>
                  <a:cubicBezTo>
                    <a:pt x="1468" y="24787"/>
                    <a:pt x="967" y="20051"/>
                    <a:pt x="867" y="15280"/>
                  </a:cubicBezTo>
                  <a:cubicBezTo>
                    <a:pt x="767" y="12912"/>
                    <a:pt x="834" y="10510"/>
                    <a:pt x="934" y="8109"/>
                  </a:cubicBezTo>
                  <a:cubicBezTo>
                    <a:pt x="1068" y="5540"/>
                    <a:pt x="1268" y="2938"/>
                    <a:pt x="2102" y="503"/>
                  </a:cubicBezTo>
                  <a:cubicBezTo>
                    <a:pt x="2205" y="213"/>
                    <a:pt x="1962" y="1"/>
                    <a:pt x="172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43"/>
            <p:cNvSpPr/>
            <p:nvPr/>
          </p:nvSpPr>
          <p:spPr>
            <a:xfrm>
              <a:off x="5561150" y="3604575"/>
              <a:ext cx="184125" cy="390025"/>
            </a:xfrm>
            <a:custGeom>
              <a:avLst/>
              <a:gdLst/>
              <a:ahLst/>
              <a:cxnLst/>
              <a:rect l="l" t="t" r="r" b="b"/>
              <a:pathLst>
                <a:path w="7365" h="15601" extrusionOk="0">
                  <a:moveTo>
                    <a:pt x="4631" y="0"/>
                  </a:moveTo>
                  <a:cubicBezTo>
                    <a:pt x="3854" y="0"/>
                    <a:pt x="3141" y="522"/>
                    <a:pt x="2661" y="1108"/>
                  </a:cubicBezTo>
                  <a:cubicBezTo>
                    <a:pt x="1294" y="2776"/>
                    <a:pt x="993" y="5078"/>
                    <a:pt x="827" y="7212"/>
                  </a:cubicBezTo>
                  <a:cubicBezTo>
                    <a:pt x="560" y="9881"/>
                    <a:pt x="393" y="12516"/>
                    <a:pt x="193" y="15185"/>
                  </a:cubicBezTo>
                  <a:lnTo>
                    <a:pt x="160" y="15218"/>
                  </a:lnTo>
                  <a:cubicBezTo>
                    <a:pt x="0" y="15378"/>
                    <a:pt x="137" y="15600"/>
                    <a:pt x="283" y="15600"/>
                  </a:cubicBezTo>
                  <a:cubicBezTo>
                    <a:pt x="321" y="15600"/>
                    <a:pt x="359" y="15586"/>
                    <a:pt x="393" y="15552"/>
                  </a:cubicBezTo>
                  <a:cubicBezTo>
                    <a:pt x="1394" y="14651"/>
                    <a:pt x="2328" y="13617"/>
                    <a:pt x="3162" y="12550"/>
                  </a:cubicBezTo>
                  <a:cubicBezTo>
                    <a:pt x="3996" y="11516"/>
                    <a:pt x="4729" y="10381"/>
                    <a:pt x="5463" y="9247"/>
                  </a:cubicBezTo>
                  <a:cubicBezTo>
                    <a:pt x="6030" y="8247"/>
                    <a:pt x="6531" y="7212"/>
                    <a:pt x="6864" y="6078"/>
                  </a:cubicBezTo>
                  <a:cubicBezTo>
                    <a:pt x="7198" y="4944"/>
                    <a:pt x="7365" y="3710"/>
                    <a:pt x="7064" y="2542"/>
                  </a:cubicBezTo>
                  <a:cubicBezTo>
                    <a:pt x="6831" y="1575"/>
                    <a:pt x="6231" y="508"/>
                    <a:pt x="5230" y="107"/>
                  </a:cubicBezTo>
                  <a:cubicBezTo>
                    <a:pt x="5028" y="33"/>
                    <a:pt x="4828" y="0"/>
                    <a:pt x="463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43"/>
            <p:cNvSpPr/>
            <p:nvPr/>
          </p:nvSpPr>
          <p:spPr>
            <a:xfrm>
              <a:off x="5172350" y="3869475"/>
              <a:ext cx="404750" cy="159550"/>
            </a:xfrm>
            <a:custGeom>
              <a:avLst/>
              <a:gdLst/>
              <a:ahLst/>
              <a:cxnLst/>
              <a:rect l="l" t="t" r="r" b="b"/>
              <a:pathLst>
                <a:path w="16190" h="6382" extrusionOk="0">
                  <a:moveTo>
                    <a:pt x="3401" y="0"/>
                  </a:moveTo>
                  <a:cubicBezTo>
                    <a:pt x="2999" y="0"/>
                    <a:pt x="2599" y="37"/>
                    <a:pt x="2202" y="119"/>
                  </a:cubicBezTo>
                  <a:cubicBezTo>
                    <a:pt x="1268" y="286"/>
                    <a:pt x="234" y="853"/>
                    <a:pt x="100" y="1920"/>
                  </a:cubicBezTo>
                  <a:cubicBezTo>
                    <a:pt x="0" y="2954"/>
                    <a:pt x="601" y="3988"/>
                    <a:pt x="1368" y="4656"/>
                  </a:cubicBezTo>
                  <a:cubicBezTo>
                    <a:pt x="2235" y="5456"/>
                    <a:pt x="3403" y="5856"/>
                    <a:pt x="4570" y="6123"/>
                  </a:cubicBezTo>
                  <a:cubicBezTo>
                    <a:pt x="5429" y="6300"/>
                    <a:pt x="6307" y="6381"/>
                    <a:pt x="7190" y="6381"/>
                  </a:cubicBezTo>
                  <a:cubicBezTo>
                    <a:pt x="7473" y="6381"/>
                    <a:pt x="7756" y="6373"/>
                    <a:pt x="8039" y="6357"/>
                  </a:cubicBezTo>
                  <a:cubicBezTo>
                    <a:pt x="9374" y="6290"/>
                    <a:pt x="10708" y="6123"/>
                    <a:pt x="12042" y="5923"/>
                  </a:cubicBezTo>
                  <a:cubicBezTo>
                    <a:pt x="13377" y="5690"/>
                    <a:pt x="14711" y="5356"/>
                    <a:pt x="15945" y="4922"/>
                  </a:cubicBezTo>
                  <a:cubicBezTo>
                    <a:pt x="16190" y="4831"/>
                    <a:pt x="16098" y="4514"/>
                    <a:pt x="15900" y="4514"/>
                  </a:cubicBezTo>
                  <a:cubicBezTo>
                    <a:pt x="15883" y="4514"/>
                    <a:pt x="15864" y="4517"/>
                    <a:pt x="15845" y="4522"/>
                  </a:cubicBezTo>
                  <a:cubicBezTo>
                    <a:pt x="15778" y="4555"/>
                    <a:pt x="15778" y="4555"/>
                    <a:pt x="15745" y="4555"/>
                  </a:cubicBezTo>
                  <a:cubicBezTo>
                    <a:pt x="13276" y="3488"/>
                    <a:pt x="10875" y="2387"/>
                    <a:pt x="8406" y="1353"/>
                  </a:cubicBezTo>
                  <a:cubicBezTo>
                    <a:pt x="6864" y="677"/>
                    <a:pt x="5124" y="0"/>
                    <a:pt x="340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43"/>
            <p:cNvSpPr/>
            <p:nvPr/>
          </p:nvSpPr>
          <p:spPr>
            <a:xfrm>
              <a:off x="5431825" y="3381550"/>
              <a:ext cx="232575" cy="364450"/>
            </a:xfrm>
            <a:custGeom>
              <a:avLst/>
              <a:gdLst/>
              <a:ahLst/>
              <a:cxnLst/>
              <a:rect l="l" t="t" r="r" b="b"/>
              <a:pathLst>
                <a:path w="9303" h="14578" extrusionOk="0">
                  <a:moveTo>
                    <a:pt x="6924" y="0"/>
                  </a:moveTo>
                  <a:cubicBezTo>
                    <a:pt x="6262" y="0"/>
                    <a:pt x="5611" y="356"/>
                    <a:pt x="5132" y="789"/>
                  </a:cubicBezTo>
                  <a:cubicBezTo>
                    <a:pt x="3465" y="2190"/>
                    <a:pt x="2797" y="4425"/>
                    <a:pt x="2230" y="6460"/>
                  </a:cubicBezTo>
                  <a:cubicBezTo>
                    <a:pt x="1530" y="9028"/>
                    <a:pt x="896" y="11630"/>
                    <a:pt x="196" y="14165"/>
                  </a:cubicBezTo>
                  <a:lnTo>
                    <a:pt x="162" y="14199"/>
                  </a:lnTo>
                  <a:cubicBezTo>
                    <a:pt x="0" y="14334"/>
                    <a:pt x="100" y="14578"/>
                    <a:pt x="250" y="14578"/>
                  </a:cubicBezTo>
                  <a:cubicBezTo>
                    <a:pt x="286" y="14578"/>
                    <a:pt x="324" y="14564"/>
                    <a:pt x="362" y="14532"/>
                  </a:cubicBezTo>
                  <a:cubicBezTo>
                    <a:pt x="1530" y="13832"/>
                    <a:pt x="2564" y="12998"/>
                    <a:pt x="3565" y="12097"/>
                  </a:cubicBezTo>
                  <a:cubicBezTo>
                    <a:pt x="4565" y="11197"/>
                    <a:pt x="5533" y="10263"/>
                    <a:pt x="6400" y="9262"/>
                  </a:cubicBezTo>
                  <a:cubicBezTo>
                    <a:pt x="7167" y="8361"/>
                    <a:pt x="7868" y="7427"/>
                    <a:pt x="8368" y="6360"/>
                  </a:cubicBezTo>
                  <a:cubicBezTo>
                    <a:pt x="8902" y="5326"/>
                    <a:pt x="9302" y="4125"/>
                    <a:pt x="9202" y="2924"/>
                  </a:cubicBezTo>
                  <a:cubicBezTo>
                    <a:pt x="9135" y="1923"/>
                    <a:pt x="8735" y="789"/>
                    <a:pt x="7834" y="255"/>
                  </a:cubicBezTo>
                  <a:cubicBezTo>
                    <a:pt x="7539" y="76"/>
                    <a:pt x="7231" y="0"/>
                    <a:pt x="692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43"/>
            <p:cNvSpPr/>
            <p:nvPr/>
          </p:nvSpPr>
          <p:spPr>
            <a:xfrm>
              <a:off x="5056425" y="3567150"/>
              <a:ext cx="391700" cy="185425"/>
            </a:xfrm>
            <a:custGeom>
              <a:avLst/>
              <a:gdLst/>
              <a:ahLst/>
              <a:cxnLst/>
              <a:rect l="l" t="t" r="r" b="b"/>
              <a:pathLst>
                <a:path w="15668" h="7417" extrusionOk="0">
                  <a:moveTo>
                    <a:pt x="2871" y="1"/>
                  </a:moveTo>
                  <a:cubicBezTo>
                    <a:pt x="2815" y="1"/>
                    <a:pt x="2759" y="1"/>
                    <a:pt x="2703" y="3"/>
                  </a:cubicBezTo>
                  <a:cubicBezTo>
                    <a:pt x="1735" y="37"/>
                    <a:pt x="634" y="404"/>
                    <a:pt x="334" y="1404"/>
                  </a:cubicBezTo>
                  <a:cubicBezTo>
                    <a:pt x="1" y="2405"/>
                    <a:pt x="468" y="3539"/>
                    <a:pt x="1068" y="4340"/>
                  </a:cubicBezTo>
                  <a:cubicBezTo>
                    <a:pt x="1835" y="5240"/>
                    <a:pt x="2903" y="5907"/>
                    <a:pt x="4004" y="6341"/>
                  </a:cubicBezTo>
                  <a:cubicBezTo>
                    <a:pt x="5071" y="6741"/>
                    <a:pt x="6205" y="7008"/>
                    <a:pt x="7373" y="7175"/>
                  </a:cubicBezTo>
                  <a:cubicBezTo>
                    <a:pt x="8707" y="7342"/>
                    <a:pt x="10041" y="7409"/>
                    <a:pt x="11375" y="7409"/>
                  </a:cubicBezTo>
                  <a:cubicBezTo>
                    <a:pt x="11582" y="7414"/>
                    <a:pt x="11789" y="7416"/>
                    <a:pt x="11997" y="7416"/>
                  </a:cubicBezTo>
                  <a:cubicBezTo>
                    <a:pt x="13132" y="7416"/>
                    <a:pt x="14284" y="7334"/>
                    <a:pt x="15412" y="7108"/>
                  </a:cubicBezTo>
                  <a:cubicBezTo>
                    <a:pt x="15668" y="7076"/>
                    <a:pt x="15586" y="6706"/>
                    <a:pt x="15402" y="6706"/>
                  </a:cubicBezTo>
                  <a:cubicBezTo>
                    <a:pt x="15394" y="6706"/>
                    <a:pt x="15386" y="6707"/>
                    <a:pt x="15378" y="6708"/>
                  </a:cubicBezTo>
                  <a:lnTo>
                    <a:pt x="15312" y="6708"/>
                  </a:lnTo>
                  <a:cubicBezTo>
                    <a:pt x="13043" y="5240"/>
                    <a:pt x="10842" y="3739"/>
                    <a:pt x="8640" y="2272"/>
                  </a:cubicBezTo>
                  <a:cubicBezTo>
                    <a:pt x="6918" y="1199"/>
                    <a:pt x="4975" y="1"/>
                    <a:pt x="287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43"/>
            <p:cNvSpPr/>
            <p:nvPr/>
          </p:nvSpPr>
          <p:spPr>
            <a:xfrm>
              <a:off x="5353600" y="3156375"/>
              <a:ext cx="244900" cy="358225"/>
            </a:xfrm>
            <a:custGeom>
              <a:avLst/>
              <a:gdLst/>
              <a:ahLst/>
              <a:cxnLst/>
              <a:rect l="l" t="t" r="r" b="b"/>
              <a:pathLst>
                <a:path w="9796" h="14329" extrusionOk="0">
                  <a:moveTo>
                    <a:pt x="7575" y="0"/>
                  </a:moveTo>
                  <a:cubicBezTo>
                    <a:pt x="6934" y="0"/>
                    <a:pt x="6277" y="316"/>
                    <a:pt x="5793" y="690"/>
                  </a:cubicBezTo>
                  <a:cubicBezTo>
                    <a:pt x="4092" y="2024"/>
                    <a:pt x="3291" y="4192"/>
                    <a:pt x="2657" y="6227"/>
                  </a:cubicBezTo>
                  <a:lnTo>
                    <a:pt x="289" y="13866"/>
                  </a:lnTo>
                  <a:lnTo>
                    <a:pt x="256" y="13932"/>
                  </a:lnTo>
                  <a:cubicBezTo>
                    <a:pt x="0" y="14046"/>
                    <a:pt x="107" y="14328"/>
                    <a:pt x="308" y="14328"/>
                  </a:cubicBezTo>
                  <a:cubicBezTo>
                    <a:pt x="344" y="14328"/>
                    <a:pt x="382" y="14319"/>
                    <a:pt x="422" y="14299"/>
                  </a:cubicBezTo>
                  <a:cubicBezTo>
                    <a:pt x="1590" y="13632"/>
                    <a:pt x="2691" y="12832"/>
                    <a:pt x="3758" y="11964"/>
                  </a:cubicBezTo>
                  <a:cubicBezTo>
                    <a:pt x="4792" y="11130"/>
                    <a:pt x="5793" y="10196"/>
                    <a:pt x="6694" y="9229"/>
                  </a:cubicBezTo>
                  <a:cubicBezTo>
                    <a:pt x="7494" y="8395"/>
                    <a:pt x="8195" y="7494"/>
                    <a:pt x="8795" y="6460"/>
                  </a:cubicBezTo>
                  <a:cubicBezTo>
                    <a:pt x="9362" y="5393"/>
                    <a:pt x="9796" y="4225"/>
                    <a:pt x="9796" y="3025"/>
                  </a:cubicBezTo>
                  <a:cubicBezTo>
                    <a:pt x="9762" y="2024"/>
                    <a:pt x="9429" y="856"/>
                    <a:pt x="8528" y="289"/>
                  </a:cubicBezTo>
                  <a:cubicBezTo>
                    <a:pt x="8233" y="85"/>
                    <a:pt x="7906" y="0"/>
                    <a:pt x="757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43"/>
            <p:cNvSpPr/>
            <p:nvPr/>
          </p:nvSpPr>
          <p:spPr>
            <a:xfrm>
              <a:off x="4983050" y="3321850"/>
              <a:ext cx="386550" cy="196150"/>
            </a:xfrm>
            <a:custGeom>
              <a:avLst/>
              <a:gdLst/>
              <a:ahLst/>
              <a:cxnLst/>
              <a:rect l="l" t="t" r="r" b="b"/>
              <a:pathLst>
                <a:path w="15462" h="7846" extrusionOk="0">
                  <a:moveTo>
                    <a:pt x="2620" y="1"/>
                  </a:moveTo>
                  <a:cubicBezTo>
                    <a:pt x="1729" y="1"/>
                    <a:pt x="709" y="382"/>
                    <a:pt x="401" y="1276"/>
                  </a:cubicBezTo>
                  <a:cubicBezTo>
                    <a:pt x="0" y="2310"/>
                    <a:pt x="434" y="3411"/>
                    <a:pt x="1001" y="4245"/>
                  </a:cubicBezTo>
                  <a:cubicBezTo>
                    <a:pt x="1735" y="5212"/>
                    <a:pt x="2769" y="5879"/>
                    <a:pt x="3836" y="6379"/>
                  </a:cubicBezTo>
                  <a:cubicBezTo>
                    <a:pt x="4904" y="6880"/>
                    <a:pt x="6071" y="7180"/>
                    <a:pt x="7172" y="7380"/>
                  </a:cubicBezTo>
                  <a:cubicBezTo>
                    <a:pt x="8506" y="7580"/>
                    <a:pt x="9841" y="7714"/>
                    <a:pt x="11175" y="7814"/>
                  </a:cubicBezTo>
                  <a:cubicBezTo>
                    <a:pt x="11597" y="7835"/>
                    <a:pt x="12026" y="7846"/>
                    <a:pt x="12458" y="7846"/>
                  </a:cubicBezTo>
                  <a:cubicBezTo>
                    <a:pt x="13390" y="7846"/>
                    <a:pt x="14333" y="7794"/>
                    <a:pt x="15244" y="7680"/>
                  </a:cubicBezTo>
                  <a:cubicBezTo>
                    <a:pt x="15461" y="7649"/>
                    <a:pt x="15448" y="7273"/>
                    <a:pt x="15231" y="7273"/>
                  </a:cubicBezTo>
                  <a:cubicBezTo>
                    <a:pt x="15215" y="7273"/>
                    <a:pt x="15197" y="7275"/>
                    <a:pt x="15178" y="7280"/>
                  </a:cubicBezTo>
                  <a:lnTo>
                    <a:pt x="15111" y="7280"/>
                  </a:lnTo>
                  <a:cubicBezTo>
                    <a:pt x="12943" y="5712"/>
                    <a:pt x="10808" y="4111"/>
                    <a:pt x="8640" y="2577"/>
                  </a:cubicBezTo>
                  <a:cubicBezTo>
                    <a:pt x="6972" y="1342"/>
                    <a:pt x="5004" y="42"/>
                    <a:pt x="2836" y="8"/>
                  </a:cubicBezTo>
                  <a:cubicBezTo>
                    <a:pt x="2765" y="3"/>
                    <a:pt x="2693" y="1"/>
                    <a:pt x="262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43"/>
            <p:cNvSpPr/>
            <p:nvPr/>
          </p:nvSpPr>
          <p:spPr>
            <a:xfrm>
              <a:off x="5279125" y="2884500"/>
              <a:ext cx="245175" cy="357925"/>
            </a:xfrm>
            <a:custGeom>
              <a:avLst/>
              <a:gdLst/>
              <a:ahLst/>
              <a:cxnLst/>
              <a:rect l="l" t="t" r="r" b="b"/>
              <a:pathLst>
                <a:path w="9807" h="14317" extrusionOk="0">
                  <a:moveTo>
                    <a:pt x="7602" y="1"/>
                  </a:moveTo>
                  <a:cubicBezTo>
                    <a:pt x="6959" y="1"/>
                    <a:pt x="6309" y="316"/>
                    <a:pt x="5803" y="690"/>
                  </a:cubicBezTo>
                  <a:cubicBezTo>
                    <a:pt x="4102" y="2024"/>
                    <a:pt x="3301" y="4193"/>
                    <a:pt x="2668" y="6227"/>
                  </a:cubicBezTo>
                  <a:lnTo>
                    <a:pt x="299" y="13866"/>
                  </a:lnTo>
                  <a:lnTo>
                    <a:pt x="266" y="13900"/>
                  </a:lnTo>
                  <a:cubicBezTo>
                    <a:pt x="1" y="14017"/>
                    <a:pt x="126" y="14317"/>
                    <a:pt x="342" y="14317"/>
                  </a:cubicBezTo>
                  <a:cubicBezTo>
                    <a:pt x="371" y="14317"/>
                    <a:pt x="401" y="14312"/>
                    <a:pt x="433" y="14300"/>
                  </a:cubicBezTo>
                  <a:cubicBezTo>
                    <a:pt x="1600" y="13633"/>
                    <a:pt x="2734" y="12832"/>
                    <a:pt x="3768" y="11965"/>
                  </a:cubicBezTo>
                  <a:cubicBezTo>
                    <a:pt x="4802" y="11131"/>
                    <a:pt x="5803" y="10197"/>
                    <a:pt x="6737" y="9230"/>
                  </a:cubicBezTo>
                  <a:cubicBezTo>
                    <a:pt x="7504" y="8396"/>
                    <a:pt x="8205" y="7495"/>
                    <a:pt x="8805" y="6461"/>
                  </a:cubicBezTo>
                  <a:cubicBezTo>
                    <a:pt x="9406" y="5394"/>
                    <a:pt x="9806" y="4226"/>
                    <a:pt x="9806" y="3025"/>
                  </a:cubicBezTo>
                  <a:cubicBezTo>
                    <a:pt x="9773" y="2024"/>
                    <a:pt x="9439" y="857"/>
                    <a:pt x="8572" y="290"/>
                  </a:cubicBezTo>
                  <a:cubicBezTo>
                    <a:pt x="8265" y="85"/>
                    <a:pt x="7934" y="1"/>
                    <a:pt x="760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43"/>
            <p:cNvSpPr/>
            <p:nvPr/>
          </p:nvSpPr>
          <p:spPr>
            <a:xfrm>
              <a:off x="4909650" y="3048450"/>
              <a:ext cx="385900" cy="196400"/>
            </a:xfrm>
            <a:custGeom>
              <a:avLst/>
              <a:gdLst/>
              <a:ahLst/>
              <a:cxnLst/>
              <a:rect l="l" t="t" r="r" b="b"/>
              <a:pathLst>
                <a:path w="15436" h="7856" extrusionOk="0">
                  <a:moveTo>
                    <a:pt x="2676" y="1"/>
                  </a:moveTo>
                  <a:cubicBezTo>
                    <a:pt x="1766" y="1"/>
                    <a:pt x="686" y="348"/>
                    <a:pt x="368" y="1304"/>
                  </a:cubicBezTo>
                  <a:cubicBezTo>
                    <a:pt x="1" y="2305"/>
                    <a:pt x="401" y="3439"/>
                    <a:pt x="1002" y="4273"/>
                  </a:cubicBezTo>
                  <a:cubicBezTo>
                    <a:pt x="1702" y="5240"/>
                    <a:pt x="2736" y="5907"/>
                    <a:pt x="3804" y="6408"/>
                  </a:cubicBezTo>
                  <a:cubicBezTo>
                    <a:pt x="4871" y="6908"/>
                    <a:pt x="6038" y="7175"/>
                    <a:pt x="7139" y="7408"/>
                  </a:cubicBezTo>
                  <a:cubicBezTo>
                    <a:pt x="8507" y="7608"/>
                    <a:pt x="9808" y="7742"/>
                    <a:pt x="11142" y="7809"/>
                  </a:cubicBezTo>
                  <a:cubicBezTo>
                    <a:pt x="11580" y="7841"/>
                    <a:pt x="12019" y="7856"/>
                    <a:pt x="12456" y="7856"/>
                  </a:cubicBezTo>
                  <a:cubicBezTo>
                    <a:pt x="13383" y="7856"/>
                    <a:pt x="14305" y="7789"/>
                    <a:pt x="15212" y="7675"/>
                  </a:cubicBezTo>
                  <a:cubicBezTo>
                    <a:pt x="15435" y="7643"/>
                    <a:pt x="15414" y="7306"/>
                    <a:pt x="15208" y="7306"/>
                  </a:cubicBezTo>
                  <a:cubicBezTo>
                    <a:pt x="15198" y="7306"/>
                    <a:pt x="15188" y="7307"/>
                    <a:pt x="15178" y="7308"/>
                  </a:cubicBezTo>
                  <a:lnTo>
                    <a:pt x="15078" y="7308"/>
                  </a:lnTo>
                  <a:cubicBezTo>
                    <a:pt x="12910" y="5707"/>
                    <a:pt x="10775" y="4139"/>
                    <a:pt x="8607" y="2605"/>
                  </a:cubicBezTo>
                  <a:cubicBezTo>
                    <a:pt x="6939" y="1337"/>
                    <a:pt x="5004" y="36"/>
                    <a:pt x="2803" y="3"/>
                  </a:cubicBezTo>
                  <a:cubicBezTo>
                    <a:pt x="2761" y="2"/>
                    <a:pt x="2719" y="1"/>
                    <a:pt x="267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43"/>
            <p:cNvSpPr/>
            <p:nvPr/>
          </p:nvSpPr>
          <p:spPr>
            <a:xfrm>
              <a:off x="5239850" y="2627750"/>
              <a:ext cx="296125" cy="317800"/>
            </a:xfrm>
            <a:custGeom>
              <a:avLst/>
              <a:gdLst/>
              <a:ahLst/>
              <a:cxnLst/>
              <a:rect l="l" t="t" r="r" b="b"/>
              <a:pathLst>
                <a:path w="11845" h="12712" extrusionOk="0">
                  <a:moveTo>
                    <a:pt x="9698" y="1"/>
                  </a:moveTo>
                  <a:cubicBezTo>
                    <a:pt x="9180" y="1"/>
                    <a:pt x="8648" y="173"/>
                    <a:pt x="8208" y="419"/>
                  </a:cubicBezTo>
                  <a:cubicBezTo>
                    <a:pt x="6240" y="1420"/>
                    <a:pt x="5073" y="3421"/>
                    <a:pt x="4072" y="5256"/>
                  </a:cubicBezTo>
                  <a:cubicBezTo>
                    <a:pt x="2838" y="7591"/>
                    <a:pt x="1570" y="9959"/>
                    <a:pt x="336" y="12294"/>
                  </a:cubicBezTo>
                  <a:cubicBezTo>
                    <a:pt x="336" y="12294"/>
                    <a:pt x="302" y="12294"/>
                    <a:pt x="236" y="12328"/>
                  </a:cubicBezTo>
                  <a:cubicBezTo>
                    <a:pt x="0" y="12416"/>
                    <a:pt x="50" y="12712"/>
                    <a:pt x="249" y="12712"/>
                  </a:cubicBezTo>
                  <a:cubicBezTo>
                    <a:pt x="275" y="12712"/>
                    <a:pt x="304" y="12707"/>
                    <a:pt x="336" y="12695"/>
                  </a:cubicBezTo>
                  <a:cubicBezTo>
                    <a:pt x="1603" y="12294"/>
                    <a:pt x="2838" y="11727"/>
                    <a:pt x="4038" y="11027"/>
                  </a:cubicBezTo>
                  <a:cubicBezTo>
                    <a:pt x="5206" y="10426"/>
                    <a:pt x="6373" y="9726"/>
                    <a:pt x="7474" y="8925"/>
                  </a:cubicBezTo>
                  <a:cubicBezTo>
                    <a:pt x="8375" y="8258"/>
                    <a:pt x="9309" y="7458"/>
                    <a:pt x="10043" y="6590"/>
                  </a:cubicBezTo>
                  <a:cubicBezTo>
                    <a:pt x="10810" y="5656"/>
                    <a:pt x="11477" y="4622"/>
                    <a:pt x="11677" y="3421"/>
                  </a:cubicBezTo>
                  <a:cubicBezTo>
                    <a:pt x="11844" y="2421"/>
                    <a:pt x="11711" y="1186"/>
                    <a:pt x="10977" y="486"/>
                  </a:cubicBezTo>
                  <a:cubicBezTo>
                    <a:pt x="10614" y="139"/>
                    <a:pt x="10162" y="1"/>
                    <a:pt x="969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43"/>
            <p:cNvSpPr/>
            <p:nvPr/>
          </p:nvSpPr>
          <p:spPr>
            <a:xfrm>
              <a:off x="4901325" y="2696250"/>
              <a:ext cx="354125" cy="248100"/>
            </a:xfrm>
            <a:custGeom>
              <a:avLst/>
              <a:gdLst/>
              <a:ahLst/>
              <a:cxnLst/>
              <a:rect l="l" t="t" r="r" b="b"/>
              <a:pathLst>
                <a:path w="14165" h="9924" extrusionOk="0">
                  <a:moveTo>
                    <a:pt x="2370" y="0"/>
                  </a:moveTo>
                  <a:cubicBezTo>
                    <a:pt x="1643" y="0"/>
                    <a:pt x="897" y="246"/>
                    <a:pt x="501" y="915"/>
                  </a:cubicBezTo>
                  <a:cubicBezTo>
                    <a:pt x="0" y="1816"/>
                    <a:pt x="167" y="3016"/>
                    <a:pt x="567" y="3917"/>
                  </a:cubicBezTo>
                  <a:cubicBezTo>
                    <a:pt x="1068" y="5018"/>
                    <a:pt x="2002" y="5885"/>
                    <a:pt x="2936" y="6552"/>
                  </a:cubicBezTo>
                  <a:cubicBezTo>
                    <a:pt x="3903" y="7219"/>
                    <a:pt x="4937" y="7720"/>
                    <a:pt x="6038" y="8153"/>
                  </a:cubicBezTo>
                  <a:cubicBezTo>
                    <a:pt x="7272" y="8587"/>
                    <a:pt x="8573" y="8987"/>
                    <a:pt x="9874" y="9321"/>
                  </a:cubicBezTo>
                  <a:cubicBezTo>
                    <a:pt x="11175" y="9655"/>
                    <a:pt x="12543" y="9855"/>
                    <a:pt x="13877" y="9921"/>
                  </a:cubicBezTo>
                  <a:cubicBezTo>
                    <a:pt x="13886" y="9923"/>
                    <a:pt x="13895" y="9923"/>
                    <a:pt x="13904" y="9923"/>
                  </a:cubicBezTo>
                  <a:cubicBezTo>
                    <a:pt x="14115" y="9923"/>
                    <a:pt x="14165" y="9554"/>
                    <a:pt x="13877" y="9554"/>
                  </a:cubicBezTo>
                  <a:lnTo>
                    <a:pt x="13777" y="9554"/>
                  </a:lnTo>
                  <a:cubicBezTo>
                    <a:pt x="11942" y="7586"/>
                    <a:pt x="10141" y="5652"/>
                    <a:pt x="8306" y="3717"/>
                  </a:cubicBezTo>
                  <a:cubicBezTo>
                    <a:pt x="6905" y="2183"/>
                    <a:pt x="5237" y="548"/>
                    <a:pt x="3102" y="81"/>
                  </a:cubicBezTo>
                  <a:cubicBezTo>
                    <a:pt x="2871" y="30"/>
                    <a:pt x="2622" y="0"/>
                    <a:pt x="237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43"/>
            <p:cNvSpPr/>
            <p:nvPr/>
          </p:nvSpPr>
          <p:spPr>
            <a:xfrm>
              <a:off x="5239600" y="2366025"/>
              <a:ext cx="296375" cy="318275"/>
            </a:xfrm>
            <a:custGeom>
              <a:avLst/>
              <a:gdLst/>
              <a:ahLst/>
              <a:cxnLst/>
              <a:rect l="l" t="t" r="r" b="b"/>
              <a:pathLst>
                <a:path w="11855" h="12731" extrusionOk="0">
                  <a:moveTo>
                    <a:pt x="9687" y="1"/>
                  </a:moveTo>
                  <a:cubicBezTo>
                    <a:pt x="9176" y="1"/>
                    <a:pt x="8652" y="171"/>
                    <a:pt x="8218" y="414"/>
                  </a:cubicBezTo>
                  <a:cubicBezTo>
                    <a:pt x="6250" y="1415"/>
                    <a:pt x="5083" y="3416"/>
                    <a:pt x="4082" y="5251"/>
                  </a:cubicBezTo>
                  <a:cubicBezTo>
                    <a:pt x="2848" y="7586"/>
                    <a:pt x="1580" y="9954"/>
                    <a:pt x="346" y="12289"/>
                  </a:cubicBezTo>
                  <a:cubicBezTo>
                    <a:pt x="346" y="12289"/>
                    <a:pt x="312" y="12289"/>
                    <a:pt x="246" y="12356"/>
                  </a:cubicBezTo>
                  <a:cubicBezTo>
                    <a:pt x="1" y="12417"/>
                    <a:pt x="65" y="12731"/>
                    <a:pt x="283" y="12731"/>
                  </a:cubicBezTo>
                  <a:cubicBezTo>
                    <a:pt x="303" y="12731"/>
                    <a:pt x="324" y="12728"/>
                    <a:pt x="346" y="12723"/>
                  </a:cubicBezTo>
                  <a:cubicBezTo>
                    <a:pt x="1613" y="12289"/>
                    <a:pt x="2848" y="11722"/>
                    <a:pt x="4048" y="11055"/>
                  </a:cubicBezTo>
                  <a:cubicBezTo>
                    <a:pt x="5216" y="10421"/>
                    <a:pt x="6383" y="9721"/>
                    <a:pt x="7484" y="8920"/>
                  </a:cubicBezTo>
                  <a:cubicBezTo>
                    <a:pt x="8385" y="8253"/>
                    <a:pt x="9319" y="7452"/>
                    <a:pt x="10053" y="6585"/>
                  </a:cubicBezTo>
                  <a:cubicBezTo>
                    <a:pt x="10820" y="5685"/>
                    <a:pt x="11487" y="4617"/>
                    <a:pt x="11687" y="3416"/>
                  </a:cubicBezTo>
                  <a:cubicBezTo>
                    <a:pt x="11854" y="2416"/>
                    <a:pt x="11721" y="1215"/>
                    <a:pt x="10987" y="514"/>
                  </a:cubicBezTo>
                  <a:cubicBezTo>
                    <a:pt x="10619" y="146"/>
                    <a:pt x="10158" y="1"/>
                    <a:pt x="968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43"/>
            <p:cNvSpPr/>
            <p:nvPr/>
          </p:nvSpPr>
          <p:spPr>
            <a:xfrm>
              <a:off x="4901325" y="2434375"/>
              <a:ext cx="354450" cy="248900"/>
            </a:xfrm>
            <a:custGeom>
              <a:avLst/>
              <a:gdLst/>
              <a:ahLst/>
              <a:cxnLst/>
              <a:rect l="l" t="t" r="r" b="b"/>
              <a:pathLst>
                <a:path w="14178" h="9956" extrusionOk="0">
                  <a:moveTo>
                    <a:pt x="2370" y="1"/>
                  </a:moveTo>
                  <a:cubicBezTo>
                    <a:pt x="1643" y="1"/>
                    <a:pt x="897" y="247"/>
                    <a:pt x="501" y="916"/>
                  </a:cubicBezTo>
                  <a:cubicBezTo>
                    <a:pt x="0" y="1816"/>
                    <a:pt x="167" y="3017"/>
                    <a:pt x="567" y="3918"/>
                  </a:cubicBezTo>
                  <a:cubicBezTo>
                    <a:pt x="1068" y="5019"/>
                    <a:pt x="2002" y="5886"/>
                    <a:pt x="2936" y="6553"/>
                  </a:cubicBezTo>
                  <a:cubicBezTo>
                    <a:pt x="3903" y="7220"/>
                    <a:pt x="4937" y="7721"/>
                    <a:pt x="6038" y="8154"/>
                  </a:cubicBezTo>
                  <a:cubicBezTo>
                    <a:pt x="7272" y="8621"/>
                    <a:pt x="8573" y="8988"/>
                    <a:pt x="9874" y="9322"/>
                  </a:cubicBezTo>
                  <a:cubicBezTo>
                    <a:pt x="11175" y="9655"/>
                    <a:pt x="12543" y="9855"/>
                    <a:pt x="13877" y="9956"/>
                  </a:cubicBezTo>
                  <a:cubicBezTo>
                    <a:pt x="14110" y="9956"/>
                    <a:pt x="14177" y="9555"/>
                    <a:pt x="13877" y="9555"/>
                  </a:cubicBezTo>
                  <a:lnTo>
                    <a:pt x="13777" y="9555"/>
                  </a:lnTo>
                  <a:cubicBezTo>
                    <a:pt x="11942" y="7587"/>
                    <a:pt x="10141" y="5652"/>
                    <a:pt x="8306" y="3718"/>
                  </a:cubicBezTo>
                  <a:cubicBezTo>
                    <a:pt x="6905" y="2183"/>
                    <a:pt x="5237" y="549"/>
                    <a:pt x="3102" y="82"/>
                  </a:cubicBezTo>
                  <a:cubicBezTo>
                    <a:pt x="2871" y="30"/>
                    <a:pt x="2622" y="1"/>
                    <a:pt x="237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43"/>
            <p:cNvSpPr/>
            <p:nvPr/>
          </p:nvSpPr>
          <p:spPr>
            <a:xfrm>
              <a:off x="5251575" y="2124050"/>
              <a:ext cx="152625" cy="400525"/>
            </a:xfrm>
            <a:custGeom>
              <a:avLst/>
              <a:gdLst/>
              <a:ahLst/>
              <a:cxnLst/>
              <a:rect l="l" t="t" r="r" b="b"/>
              <a:pathLst>
                <a:path w="6105" h="16021" extrusionOk="0">
                  <a:moveTo>
                    <a:pt x="3128" y="0"/>
                  </a:moveTo>
                  <a:cubicBezTo>
                    <a:pt x="2268" y="0"/>
                    <a:pt x="1534" y="694"/>
                    <a:pt x="1101" y="1387"/>
                  </a:cubicBezTo>
                  <a:cubicBezTo>
                    <a:pt x="0" y="3255"/>
                    <a:pt x="0" y="5557"/>
                    <a:pt x="100" y="7625"/>
                  </a:cubicBezTo>
                  <a:cubicBezTo>
                    <a:pt x="234" y="10293"/>
                    <a:pt x="401" y="12962"/>
                    <a:pt x="567" y="15597"/>
                  </a:cubicBezTo>
                  <a:lnTo>
                    <a:pt x="534" y="15630"/>
                  </a:lnTo>
                  <a:cubicBezTo>
                    <a:pt x="380" y="15835"/>
                    <a:pt x="541" y="16020"/>
                    <a:pt x="684" y="16020"/>
                  </a:cubicBezTo>
                  <a:cubicBezTo>
                    <a:pt x="728" y="16020"/>
                    <a:pt x="770" y="16003"/>
                    <a:pt x="801" y="15964"/>
                  </a:cubicBezTo>
                  <a:cubicBezTo>
                    <a:pt x="1701" y="14930"/>
                    <a:pt x="2435" y="13796"/>
                    <a:pt x="3102" y="12628"/>
                  </a:cubicBezTo>
                  <a:cubicBezTo>
                    <a:pt x="3770" y="11461"/>
                    <a:pt x="4403" y="10293"/>
                    <a:pt x="4904" y="9059"/>
                  </a:cubicBezTo>
                  <a:cubicBezTo>
                    <a:pt x="5371" y="7958"/>
                    <a:pt x="5704" y="6891"/>
                    <a:pt x="5904" y="5723"/>
                  </a:cubicBezTo>
                  <a:cubicBezTo>
                    <a:pt x="6071" y="4556"/>
                    <a:pt x="6105" y="3288"/>
                    <a:pt x="5671" y="2187"/>
                  </a:cubicBezTo>
                  <a:cubicBezTo>
                    <a:pt x="5271" y="1253"/>
                    <a:pt x="4537" y="286"/>
                    <a:pt x="3536" y="53"/>
                  </a:cubicBezTo>
                  <a:cubicBezTo>
                    <a:pt x="3398" y="17"/>
                    <a:pt x="3261" y="0"/>
                    <a:pt x="312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43"/>
            <p:cNvSpPr/>
            <p:nvPr/>
          </p:nvSpPr>
          <p:spPr>
            <a:xfrm>
              <a:off x="5780500" y="2014875"/>
              <a:ext cx="292525" cy="1810000"/>
            </a:xfrm>
            <a:custGeom>
              <a:avLst/>
              <a:gdLst/>
              <a:ahLst/>
              <a:cxnLst/>
              <a:rect l="l" t="t" r="r" b="b"/>
              <a:pathLst>
                <a:path w="11701" h="72400" extrusionOk="0">
                  <a:moveTo>
                    <a:pt x="5210" y="0"/>
                  </a:moveTo>
                  <a:cubicBezTo>
                    <a:pt x="4941" y="0"/>
                    <a:pt x="4682" y="269"/>
                    <a:pt x="4862" y="584"/>
                  </a:cubicBezTo>
                  <a:cubicBezTo>
                    <a:pt x="6129" y="2818"/>
                    <a:pt x="6897" y="5287"/>
                    <a:pt x="7530" y="7789"/>
                  </a:cubicBezTo>
                  <a:cubicBezTo>
                    <a:pt x="8131" y="10124"/>
                    <a:pt x="8631" y="12459"/>
                    <a:pt x="9065" y="14794"/>
                  </a:cubicBezTo>
                  <a:cubicBezTo>
                    <a:pt x="9899" y="19464"/>
                    <a:pt x="10399" y="24234"/>
                    <a:pt x="10466" y="29004"/>
                  </a:cubicBezTo>
                  <a:cubicBezTo>
                    <a:pt x="10699" y="38577"/>
                    <a:pt x="9465" y="48151"/>
                    <a:pt x="6797" y="57324"/>
                  </a:cubicBezTo>
                  <a:cubicBezTo>
                    <a:pt x="6063" y="59926"/>
                    <a:pt x="5162" y="62461"/>
                    <a:pt x="4228" y="64963"/>
                  </a:cubicBezTo>
                  <a:cubicBezTo>
                    <a:pt x="3261" y="67365"/>
                    <a:pt x="2260" y="69866"/>
                    <a:pt x="292" y="71701"/>
                  </a:cubicBezTo>
                  <a:cubicBezTo>
                    <a:pt x="0" y="71966"/>
                    <a:pt x="277" y="72399"/>
                    <a:pt x="604" y="72399"/>
                  </a:cubicBezTo>
                  <a:cubicBezTo>
                    <a:pt x="689" y="72399"/>
                    <a:pt x="777" y="72370"/>
                    <a:pt x="859" y="72302"/>
                  </a:cubicBezTo>
                  <a:cubicBezTo>
                    <a:pt x="2560" y="70700"/>
                    <a:pt x="3594" y="68599"/>
                    <a:pt x="4462" y="66464"/>
                  </a:cubicBezTo>
                  <a:cubicBezTo>
                    <a:pt x="5396" y="64196"/>
                    <a:pt x="6229" y="61861"/>
                    <a:pt x="6963" y="59526"/>
                  </a:cubicBezTo>
                  <a:cubicBezTo>
                    <a:pt x="8431" y="54889"/>
                    <a:pt x="9498" y="50152"/>
                    <a:pt x="10232" y="45349"/>
                  </a:cubicBezTo>
                  <a:cubicBezTo>
                    <a:pt x="11700" y="35709"/>
                    <a:pt x="11633" y="25935"/>
                    <a:pt x="10099" y="16328"/>
                  </a:cubicBezTo>
                  <a:cubicBezTo>
                    <a:pt x="9732" y="13593"/>
                    <a:pt x="9198" y="10924"/>
                    <a:pt x="8464" y="8256"/>
                  </a:cubicBezTo>
                  <a:cubicBezTo>
                    <a:pt x="7764" y="5454"/>
                    <a:pt x="6963" y="2652"/>
                    <a:pt x="5562" y="217"/>
                  </a:cubicBezTo>
                  <a:cubicBezTo>
                    <a:pt x="5475" y="64"/>
                    <a:pt x="5341" y="0"/>
                    <a:pt x="521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43"/>
            <p:cNvSpPr/>
            <p:nvPr/>
          </p:nvSpPr>
          <p:spPr>
            <a:xfrm>
              <a:off x="5696050" y="3193950"/>
              <a:ext cx="241050" cy="359900"/>
            </a:xfrm>
            <a:custGeom>
              <a:avLst/>
              <a:gdLst/>
              <a:ahLst/>
              <a:cxnLst/>
              <a:rect l="l" t="t" r="r" b="b"/>
              <a:pathLst>
                <a:path w="9642" h="14396" extrusionOk="0">
                  <a:moveTo>
                    <a:pt x="2323" y="1"/>
                  </a:moveTo>
                  <a:cubicBezTo>
                    <a:pt x="1996" y="1"/>
                    <a:pt x="1671" y="86"/>
                    <a:pt x="1368" y="287"/>
                  </a:cubicBezTo>
                  <a:cubicBezTo>
                    <a:pt x="501" y="821"/>
                    <a:pt x="134" y="1989"/>
                    <a:pt x="101" y="2989"/>
                  </a:cubicBezTo>
                  <a:cubicBezTo>
                    <a:pt x="1" y="4190"/>
                    <a:pt x="434" y="5358"/>
                    <a:pt x="1001" y="6392"/>
                  </a:cubicBezTo>
                  <a:cubicBezTo>
                    <a:pt x="1568" y="7459"/>
                    <a:pt x="2269" y="8360"/>
                    <a:pt x="3069" y="9227"/>
                  </a:cubicBezTo>
                  <a:cubicBezTo>
                    <a:pt x="3970" y="10194"/>
                    <a:pt x="4971" y="11128"/>
                    <a:pt x="5972" y="11996"/>
                  </a:cubicBezTo>
                  <a:cubicBezTo>
                    <a:pt x="7006" y="12863"/>
                    <a:pt x="8106" y="13697"/>
                    <a:pt x="9274" y="14364"/>
                  </a:cubicBezTo>
                  <a:cubicBezTo>
                    <a:pt x="9306" y="14386"/>
                    <a:pt x="9339" y="14395"/>
                    <a:pt x="9369" y="14395"/>
                  </a:cubicBezTo>
                  <a:cubicBezTo>
                    <a:pt x="9528" y="14395"/>
                    <a:pt x="9642" y="14142"/>
                    <a:pt x="9474" y="14031"/>
                  </a:cubicBezTo>
                  <a:lnTo>
                    <a:pt x="9441" y="13997"/>
                  </a:lnTo>
                  <a:cubicBezTo>
                    <a:pt x="8673" y="11462"/>
                    <a:pt x="7940" y="8860"/>
                    <a:pt x="7172" y="6325"/>
                  </a:cubicBezTo>
                  <a:cubicBezTo>
                    <a:pt x="6605" y="4290"/>
                    <a:pt x="5838" y="2122"/>
                    <a:pt x="4137" y="754"/>
                  </a:cubicBezTo>
                  <a:cubicBezTo>
                    <a:pt x="3627" y="333"/>
                    <a:pt x="2971" y="1"/>
                    <a:pt x="232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43"/>
            <p:cNvSpPr/>
            <p:nvPr/>
          </p:nvSpPr>
          <p:spPr>
            <a:xfrm>
              <a:off x="5921775" y="3367075"/>
              <a:ext cx="387250" cy="190775"/>
            </a:xfrm>
            <a:custGeom>
              <a:avLst/>
              <a:gdLst/>
              <a:ahLst/>
              <a:cxnLst/>
              <a:rect l="l" t="t" r="r" b="b"/>
              <a:pathLst>
                <a:path w="15490" h="7631" extrusionOk="0">
                  <a:moveTo>
                    <a:pt x="12754" y="0"/>
                  </a:moveTo>
                  <a:cubicBezTo>
                    <a:pt x="10586" y="0"/>
                    <a:pt x="8618" y="1235"/>
                    <a:pt x="6916" y="2436"/>
                  </a:cubicBezTo>
                  <a:lnTo>
                    <a:pt x="412" y="7072"/>
                  </a:lnTo>
                  <a:lnTo>
                    <a:pt x="312" y="7072"/>
                  </a:lnTo>
                  <a:cubicBezTo>
                    <a:pt x="289" y="7067"/>
                    <a:pt x="269" y="7064"/>
                    <a:pt x="249" y="7064"/>
                  </a:cubicBezTo>
                  <a:cubicBezTo>
                    <a:pt x="36" y="7064"/>
                    <a:pt x="0" y="7375"/>
                    <a:pt x="245" y="7406"/>
                  </a:cubicBezTo>
                  <a:cubicBezTo>
                    <a:pt x="1246" y="7556"/>
                    <a:pt x="2265" y="7631"/>
                    <a:pt x="3275" y="7631"/>
                  </a:cubicBezTo>
                  <a:cubicBezTo>
                    <a:pt x="3612" y="7631"/>
                    <a:pt x="3948" y="7623"/>
                    <a:pt x="4281" y="7606"/>
                  </a:cubicBezTo>
                  <a:cubicBezTo>
                    <a:pt x="5615" y="7573"/>
                    <a:pt x="6950" y="7439"/>
                    <a:pt x="8284" y="7239"/>
                  </a:cubicBezTo>
                  <a:cubicBezTo>
                    <a:pt x="9418" y="7072"/>
                    <a:pt x="10586" y="6772"/>
                    <a:pt x="11620" y="6338"/>
                  </a:cubicBezTo>
                  <a:cubicBezTo>
                    <a:pt x="12687" y="5871"/>
                    <a:pt x="13788" y="5204"/>
                    <a:pt x="14488" y="4237"/>
                  </a:cubicBezTo>
                  <a:cubicBezTo>
                    <a:pt x="15089" y="3436"/>
                    <a:pt x="15489" y="2269"/>
                    <a:pt x="15156" y="1335"/>
                  </a:cubicBezTo>
                  <a:cubicBezTo>
                    <a:pt x="14822" y="334"/>
                    <a:pt x="13721" y="0"/>
                    <a:pt x="1275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43"/>
            <p:cNvSpPr/>
            <p:nvPr/>
          </p:nvSpPr>
          <p:spPr>
            <a:xfrm>
              <a:off x="5726900" y="2960300"/>
              <a:ext cx="287200" cy="324450"/>
            </a:xfrm>
            <a:custGeom>
              <a:avLst/>
              <a:gdLst/>
              <a:ahLst/>
              <a:cxnLst/>
              <a:rect l="l" t="t" r="r" b="b"/>
              <a:pathLst>
                <a:path w="11488" h="12978" extrusionOk="0">
                  <a:moveTo>
                    <a:pt x="2189" y="0"/>
                  </a:moveTo>
                  <a:cubicBezTo>
                    <a:pt x="1730" y="0"/>
                    <a:pt x="1279" y="130"/>
                    <a:pt x="901" y="460"/>
                  </a:cubicBezTo>
                  <a:cubicBezTo>
                    <a:pt x="168" y="1161"/>
                    <a:pt x="1" y="2362"/>
                    <a:pt x="101" y="3362"/>
                  </a:cubicBezTo>
                  <a:cubicBezTo>
                    <a:pt x="234" y="4563"/>
                    <a:pt x="868" y="5664"/>
                    <a:pt x="1602" y="6565"/>
                  </a:cubicBezTo>
                  <a:cubicBezTo>
                    <a:pt x="2336" y="7499"/>
                    <a:pt x="3203" y="8299"/>
                    <a:pt x="4104" y="9000"/>
                  </a:cubicBezTo>
                  <a:cubicBezTo>
                    <a:pt x="5171" y="9800"/>
                    <a:pt x="6272" y="10534"/>
                    <a:pt x="7439" y="11201"/>
                  </a:cubicBezTo>
                  <a:cubicBezTo>
                    <a:pt x="8607" y="11868"/>
                    <a:pt x="9841" y="12502"/>
                    <a:pt x="11109" y="12969"/>
                  </a:cubicBezTo>
                  <a:cubicBezTo>
                    <a:pt x="11131" y="12975"/>
                    <a:pt x="11152" y="12977"/>
                    <a:pt x="11172" y="12977"/>
                  </a:cubicBezTo>
                  <a:cubicBezTo>
                    <a:pt x="11395" y="12977"/>
                    <a:pt x="11487" y="12661"/>
                    <a:pt x="11242" y="12569"/>
                  </a:cubicBezTo>
                  <a:cubicBezTo>
                    <a:pt x="11209" y="12535"/>
                    <a:pt x="11175" y="12535"/>
                    <a:pt x="11175" y="12535"/>
                  </a:cubicBezTo>
                  <a:cubicBezTo>
                    <a:pt x="9975" y="10134"/>
                    <a:pt x="8840" y="7732"/>
                    <a:pt x="7606" y="5364"/>
                  </a:cubicBezTo>
                  <a:cubicBezTo>
                    <a:pt x="6706" y="3496"/>
                    <a:pt x="5571" y="1461"/>
                    <a:pt x="3670" y="393"/>
                  </a:cubicBezTo>
                  <a:cubicBezTo>
                    <a:pt x="3229" y="164"/>
                    <a:pt x="2704" y="0"/>
                    <a:pt x="218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43"/>
            <p:cNvSpPr/>
            <p:nvPr/>
          </p:nvSpPr>
          <p:spPr>
            <a:xfrm>
              <a:off x="5997100" y="3042475"/>
              <a:ext cx="361125" cy="241225"/>
            </a:xfrm>
            <a:custGeom>
              <a:avLst/>
              <a:gdLst/>
              <a:ahLst/>
              <a:cxnLst/>
              <a:rect l="l" t="t" r="r" b="b"/>
              <a:pathLst>
                <a:path w="14445" h="9649" extrusionOk="0">
                  <a:moveTo>
                    <a:pt x="12031" y="0"/>
                  </a:moveTo>
                  <a:cubicBezTo>
                    <a:pt x="11787" y="0"/>
                    <a:pt x="11542" y="27"/>
                    <a:pt x="11309" y="75"/>
                  </a:cubicBezTo>
                  <a:cubicBezTo>
                    <a:pt x="9207" y="509"/>
                    <a:pt x="7473" y="2043"/>
                    <a:pt x="5971" y="3544"/>
                  </a:cubicBezTo>
                  <a:cubicBezTo>
                    <a:pt x="4103" y="5412"/>
                    <a:pt x="2235" y="7347"/>
                    <a:pt x="367" y="9215"/>
                  </a:cubicBezTo>
                  <a:lnTo>
                    <a:pt x="267" y="9215"/>
                  </a:lnTo>
                  <a:cubicBezTo>
                    <a:pt x="1" y="9248"/>
                    <a:pt x="1" y="9649"/>
                    <a:pt x="301" y="9649"/>
                  </a:cubicBezTo>
                  <a:cubicBezTo>
                    <a:pt x="1635" y="9582"/>
                    <a:pt x="3036" y="9382"/>
                    <a:pt x="4304" y="9082"/>
                  </a:cubicBezTo>
                  <a:cubicBezTo>
                    <a:pt x="5605" y="8815"/>
                    <a:pt x="6905" y="8481"/>
                    <a:pt x="8206" y="8048"/>
                  </a:cubicBezTo>
                  <a:cubicBezTo>
                    <a:pt x="9274" y="7681"/>
                    <a:pt x="10375" y="7180"/>
                    <a:pt x="11309" y="6547"/>
                  </a:cubicBezTo>
                  <a:cubicBezTo>
                    <a:pt x="12309" y="5879"/>
                    <a:pt x="13243" y="5045"/>
                    <a:pt x="13777" y="3978"/>
                  </a:cubicBezTo>
                  <a:cubicBezTo>
                    <a:pt x="14211" y="3077"/>
                    <a:pt x="14444" y="1877"/>
                    <a:pt x="13944" y="976"/>
                  </a:cubicBezTo>
                  <a:cubicBezTo>
                    <a:pt x="13564" y="267"/>
                    <a:pt x="12800" y="0"/>
                    <a:pt x="1203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43"/>
            <p:cNvSpPr/>
            <p:nvPr/>
          </p:nvSpPr>
          <p:spPr>
            <a:xfrm>
              <a:off x="5744425" y="2727250"/>
              <a:ext cx="298850" cy="314825"/>
            </a:xfrm>
            <a:custGeom>
              <a:avLst/>
              <a:gdLst/>
              <a:ahLst/>
              <a:cxnLst/>
              <a:rect l="l" t="t" r="r" b="b"/>
              <a:pathLst>
                <a:path w="11954" h="12593" extrusionOk="0">
                  <a:moveTo>
                    <a:pt x="2164" y="0"/>
                  </a:moveTo>
                  <a:cubicBezTo>
                    <a:pt x="1677" y="0"/>
                    <a:pt x="1201" y="142"/>
                    <a:pt x="834" y="509"/>
                  </a:cubicBezTo>
                  <a:cubicBezTo>
                    <a:pt x="67" y="1276"/>
                    <a:pt x="0" y="2477"/>
                    <a:pt x="167" y="3478"/>
                  </a:cubicBezTo>
                  <a:cubicBezTo>
                    <a:pt x="367" y="4645"/>
                    <a:pt x="1034" y="5746"/>
                    <a:pt x="1835" y="6613"/>
                  </a:cubicBezTo>
                  <a:cubicBezTo>
                    <a:pt x="2602" y="7481"/>
                    <a:pt x="3503" y="8248"/>
                    <a:pt x="4470" y="8915"/>
                  </a:cubicBezTo>
                  <a:cubicBezTo>
                    <a:pt x="5538" y="9682"/>
                    <a:pt x="6705" y="10349"/>
                    <a:pt x="7873" y="10983"/>
                  </a:cubicBezTo>
                  <a:cubicBezTo>
                    <a:pt x="9040" y="11617"/>
                    <a:pt x="10308" y="12151"/>
                    <a:pt x="11575" y="12584"/>
                  </a:cubicBezTo>
                  <a:cubicBezTo>
                    <a:pt x="11597" y="12590"/>
                    <a:pt x="11618" y="12592"/>
                    <a:pt x="11638" y="12592"/>
                  </a:cubicBezTo>
                  <a:cubicBezTo>
                    <a:pt x="11861" y="12592"/>
                    <a:pt x="11954" y="12276"/>
                    <a:pt x="11709" y="12184"/>
                  </a:cubicBezTo>
                  <a:cubicBezTo>
                    <a:pt x="11675" y="12151"/>
                    <a:pt x="11675" y="12151"/>
                    <a:pt x="11642" y="12151"/>
                  </a:cubicBezTo>
                  <a:lnTo>
                    <a:pt x="7739" y="5146"/>
                  </a:lnTo>
                  <a:cubicBezTo>
                    <a:pt x="6738" y="3311"/>
                    <a:pt x="5538" y="1309"/>
                    <a:pt x="3570" y="342"/>
                  </a:cubicBezTo>
                  <a:cubicBezTo>
                    <a:pt x="3153" y="142"/>
                    <a:pt x="2652" y="0"/>
                    <a:pt x="216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43"/>
            <p:cNvSpPr/>
            <p:nvPr/>
          </p:nvSpPr>
          <p:spPr>
            <a:xfrm>
              <a:off x="6027600" y="2787825"/>
              <a:ext cx="352300" cy="252550"/>
            </a:xfrm>
            <a:custGeom>
              <a:avLst/>
              <a:gdLst/>
              <a:ahLst/>
              <a:cxnLst/>
              <a:rect l="l" t="t" r="r" b="b"/>
              <a:pathLst>
                <a:path w="14092" h="10102" extrusionOk="0">
                  <a:moveTo>
                    <a:pt x="11706" y="1"/>
                  </a:moveTo>
                  <a:cubicBezTo>
                    <a:pt x="11430" y="1"/>
                    <a:pt x="11152" y="33"/>
                    <a:pt x="10889" y="87"/>
                  </a:cubicBezTo>
                  <a:cubicBezTo>
                    <a:pt x="8754" y="588"/>
                    <a:pt x="7120" y="2222"/>
                    <a:pt x="5719" y="3823"/>
                  </a:cubicBezTo>
                  <a:cubicBezTo>
                    <a:pt x="3918" y="5758"/>
                    <a:pt x="2116" y="7759"/>
                    <a:pt x="348" y="9728"/>
                  </a:cubicBezTo>
                  <a:lnTo>
                    <a:pt x="248" y="9728"/>
                  </a:lnTo>
                  <a:cubicBezTo>
                    <a:pt x="0" y="9728"/>
                    <a:pt x="12" y="10101"/>
                    <a:pt x="201" y="10101"/>
                  </a:cubicBezTo>
                  <a:cubicBezTo>
                    <a:pt x="216" y="10101"/>
                    <a:pt x="232" y="10099"/>
                    <a:pt x="248" y="10094"/>
                  </a:cubicBezTo>
                  <a:cubicBezTo>
                    <a:pt x="1583" y="10028"/>
                    <a:pt x="2917" y="9761"/>
                    <a:pt x="4251" y="9394"/>
                  </a:cubicBezTo>
                  <a:cubicBezTo>
                    <a:pt x="5552" y="9060"/>
                    <a:pt x="6853" y="8660"/>
                    <a:pt x="8087" y="8193"/>
                  </a:cubicBezTo>
                  <a:cubicBezTo>
                    <a:pt x="9188" y="7759"/>
                    <a:pt x="10222" y="7226"/>
                    <a:pt x="11189" y="6559"/>
                  </a:cubicBezTo>
                  <a:cubicBezTo>
                    <a:pt x="12157" y="5858"/>
                    <a:pt x="13024" y="4991"/>
                    <a:pt x="13524" y="3890"/>
                  </a:cubicBezTo>
                  <a:cubicBezTo>
                    <a:pt x="13925" y="2989"/>
                    <a:pt x="14091" y="1755"/>
                    <a:pt x="13558" y="888"/>
                  </a:cubicBezTo>
                  <a:cubicBezTo>
                    <a:pt x="13169" y="232"/>
                    <a:pt x="12444" y="1"/>
                    <a:pt x="1170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43"/>
            <p:cNvSpPr/>
            <p:nvPr/>
          </p:nvSpPr>
          <p:spPr>
            <a:xfrm>
              <a:off x="5761925" y="2445575"/>
              <a:ext cx="297525" cy="314475"/>
            </a:xfrm>
            <a:custGeom>
              <a:avLst/>
              <a:gdLst/>
              <a:ahLst/>
              <a:cxnLst/>
              <a:rect l="l" t="t" r="r" b="b"/>
              <a:pathLst>
                <a:path w="11901" h="12579" extrusionOk="0">
                  <a:moveTo>
                    <a:pt x="2177" y="1"/>
                  </a:moveTo>
                  <a:cubicBezTo>
                    <a:pt x="1694" y="1"/>
                    <a:pt x="1218" y="151"/>
                    <a:pt x="835" y="534"/>
                  </a:cubicBezTo>
                  <a:cubicBezTo>
                    <a:pt x="101" y="1268"/>
                    <a:pt x="1" y="2469"/>
                    <a:pt x="168" y="3503"/>
                  </a:cubicBezTo>
                  <a:cubicBezTo>
                    <a:pt x="368" y="4671"/>
                    <a:pt x="1035" y="5738"/>
                    <a:pt x="1835" y="6605"/>
                  </a:cubicBezTo>
                  <a:cubicBezTo>
                    <a:pt x="2636" y="7473"/>
                    <a:pt x="3503" y="8240"/>
                    <a:pt x="4471" y="8907"/>
                  </a:cubicBezTo>
                  <a:cubicBezTo>
                    <a:pt x="5538" y="9708"/>
                    <a:pt x="6706" y="10375"/>
                    <a:pt x="7873" y="11009"/>
                  </a:cubicBezTo>
                  <a:cubicBezTo>
                    <a:pt x="9041" y="11609"/>
                    <a:pt x="10308" y="12176"/>
                    <a:pt x="11609" y="12576"/>
                  </a:cubicBezTo>
                  <a:cubicBezTo>
                    <a:pt x="11618" y="12578"/>
                    <a:pt x="11626" y="12579"/>
                    <a:pt x="11635" y="12579"/>
                  </a:cubicBezTo>
                  <a:cubicBezTo>
                    <a:pt x="11817" y="12579"/>
                    <a:pt x="11901" y="12241"/>
                    <a:pt x="11709" y="12210"/>
                  </a:cubicBezTo>
                  <a:cubicBezTo>
                    <a:pt x="11676" y="12176"/>
                    <a:pt x="11676" y="12176"/>
                    <a:pt x="11642" y="12176"/>
                  </a:cubicBezTo>
                  <a:lnTo>
                    <a:pt x="7740" y="5171"/>
                  </a:lnTo>
                  <a:cubicBezTo>
                    <a:pt x="6739" y="3303"/>
                    <a:pt x="5538" y="1335"/>
                    <a:pt x="3570" y="368"/>
                  </a:cubicBezTo>
                  <a:cubicBezTo>
                    <a:pt x="3153" y="151"/>
                    <a:pt x="2661" y="1"/>
                    <a:pt x="217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43"/>
            <p:cNvSpPr/>
            <p:nvPr/>
          </p:nvSpPr>
          <p:spPr>
            <a:xfrm>
              <a:off x="6043800" y="2506650"/>
              <a:ext cx="352775" cy="252525"/>
            </a:xfrm>
            <a:custGeom>
              <a:avLst/>
              <a:gdLst/>
              <a:ahLst/>
              <a:cxnLst/>
              <a:rect l="l" t="t" r="r" b="b"/>
              <a:pathLst>
                <a:path w="14111" h="10101" extrusionOk="0">
                  <a:moveTo>
                    <a:pt x="11762" y="1"/>
                  </a:moveTo>
                  <a:cubicBezTo>
                    <a:pt x="11474" y="1"/>
                    <a:pt x="11183" y="36"/>
                    <a:pt x="10908" y="93"/>
                  </a:cubicBezTo>
                  <a:cubicBezTo>
                    <a:pt x="8773" y="593"/>
                    <a:pt x="7172" y="2228"/>
                    <a:pt x="5738" y="3796"/>
                  </a:cubicBezTo>
                  <a:cubicBezTo>
                    <a:pt x="3937" y="5764"/>
                    <a:pt x="2135" y="7765"/>
                    <a:pt x="367" y="9733"/>
                  </a:cubicBezTo>
                  <a:lnTo>
                    <a:pt x="267" y="9733"/>
                  </a:lnTo>
                  <a:cubicBezTo>
                    <a:pt x="1" y="9733"/>
                    <a:pt x="34" y="10100"/>
                    <a:pt x="267" y="10100"/>
                  </a:cubicBezTo>
                  <a:cubicBezTo>
                    <a:pt x="1602" y="10000"/>
                    <a:pt x="2936" y="9767"/>
                    <a:pt x="4270" y="9400"/>
                  </a:cubicBezTo>
                  <a:cubicBezTo>
                    <a:pt x="5571" y="9066"/>
                    <a:pt x="6872" y="8632"/>
                    <a:pt x="8106" y="8165"/>
                  </a:cubicBezTo>
                  <a:cubicBezTo>
                    <a:pt x="9207" y="7765"/>
                    <a:pt x="10241" y="7231"/>
                    <a:pt x="11209" y="6564"/>
                  </a:cubicBezTo>
                  <a:cubicBezTo>
                    <a:pt x="12176" y="5830"/>
                    <a:pt x="13043" y="4963"/>
                    <a:pt x="13544" y="3896"/>
                  </a:cubicBezTo>
                  <a:cubicBezTo>
                    <a:pt x="13944" y="2962"/>
                    <a:pt x="14111" y="1761"/>
                    <a:pt x="13577" y="893"/>
                  </a:cubicBezTo>
                  <a:cubicBezTo>
                    <a:pt x="13195" y="225"/>
                    <a:pt x="12488" y="1"/>
                    <a:pt x="1176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43"/>
            <p:cNvSpPr/>
            <p:nvPr/>
          </p:nvSpPr>
          <p:spPr>
            <a:xfrm>
              <a:off x="5378325" y="2314650"/>
              <a:ext cx="3259850" cy="2747825"/>
            </a:xfrm>
            <a:custGeom>
              <a:avLst/>
              <a:gdLst/>
              <a:ahLst/>
              <a:cxnLst/>
              <a:rect l="l" t="t" r="r" b="b"/>
              <a:pathLst>
                <a:path w="130394" h="109913" extrusionOk="0">
                  <a:moveTo>
                    <a:pt x="50637" y="1"/>
                  </a:moveTo>
                  <a:cubicBezTo>
                    <a:pt x="46300" y="268"/>
                    <a:pt x="42031" y="1302"/>
                    <a:pt x="38128" y="3103"/>
                  </a:cubicBezTo>
                  <a:cubicBezTo>
                    <a:pt x="35493" y="4304"/>
                    <a:pt x="33024" y="5805"/>
                    <a:pt x="30556" y="7306"/>
                  </a:cubicBezTo>
                  <a:cubicBezTo>
                    <a:pt x="26653" y="9674"/>
                    <a:pt x="22783" y="12109"/>
                    <a:pt x="18847" y="14478"/>
                  </a:cubicBezTo>
                  <a:cubicBezTo>
                    <a:pt x="15545" y="16479"/>
                    <a:pt x="12143" y="18647"/>
                    <a:pt x="10108" y="21883"/>
                  </a:cubicBezTo>
                  <a:cubicBezTo>
                    <a:pt x="8173" y="24885"/>
                    <a:pt x="7639" y="28521"/>
                    <a:pt x="7139" y="32024"/>
                  </a:cubicBezTo>
                  <a:cubicBezTo>
                    <a:pt x="5338" y="44499"/>
                    <a:pt x="3503" y="56975"/>
                    <a:pt x="1702" y="69450"/>
                  </a:cubicBezTo>
                  <a:cubicBezTo>
                    <a:pt x="834" y="75488"/>
                    <a:pt x="1" y="81692"/>
                    <a:pt x="1435" y="87630"/>
                  </a:cubicBezTo>
                  <a:cubicBezTo>
                    <a:pt x="2536" y="92300"/>
                    <a:pt x="5471" y="96803"/>
                    <a:pt x="9541" y="99038"/>
                  </a:cubicBezTo>
                  <a:cubicBezTo>
                    <a:pt x="8440" y="101840"/>
                    <a:pt x="8173" y="106977"/>
                    <a:pt x="8874" y="109913"/>
                  </a:cubicBezTo>
                  <a:lnTo>
                    <a:pt x="121454" y="109913"/>
                  </a:lnTo>
                  <a:cubicBezTo>
                    <a:pt x="122188" y="107011"/>
                    <a:pt x="121921" y="101840"/>
                    <a:pt x="120787" y="99038"/>
                  </a:cubicBezTo>
                  <a:cubicBezTo>
                    <a:pt x="124890" y="96737"/>
                    <a:pt x="127792" y="92300"/>
                    <a:pt x="128926" y="87630"/>
                  </a:cubicBezTo>
                  <a:cubicBezTo>
                    <a:pt x="130394" y="81692"/>
                    <a:pt x="129526" y="75488"/>
                    <a:pt x="128692" y="69450"/>
                  </a:cubicBezTo>
                  <a:cubicBezTo>
                    <a:pt x="126891" y="56975"/>
                    <a:pt x="125056" y="44499"/>
                    <a:pt x="123255" y="32024"/>
                  </a:cubicBezTo>
                  <a:cubicBezTo>
                    <a:pt x="122755" y="28521"/>
                    <a:pt x="122188" y="24885"/>
                    <a:pt x="120286" y="21883"/>
                  </a:cubicBezTo>
                  <a:cubicBezTo>
                    <a:pt x="118252" y="18647"/>
                    <a:pt x="114849" y="16513"/>
                    <a:pt x="111547" y="14478"/>
                  </a:cubicBezTo>
                  <a:cubicBezTo>
                    <a:pt x="107611" y="12109"/>
                    <a:pt x="103741" y="9674"/>
                    <a:pt x="99838" y="7306"/>
                  </a:cubicBezTo>
                  <a:cubicBezTo>
                    <a:pt x="97370" y="5805"/>
                    <a:pt x="94902" y="4304"/>
                    <a:pt x="92266" y="3103"/>
                  </a:cubicBezTo>
                  <a:cubicBezTo>
                    <a:pt x="88330" y="1302"/>
                    <a:pt x="84061" y="268"/>
                    <a:pt x="79757" y="1"/>
                  </a:cubicBezTo>
                  <a:lnTo>
                    <a:pt x="79757" y="1"/>
                  </a:lnTo>
                  <a:cubicBezTo>
                    <a:pt x="79891" y="1001"/>
                    <a:pt x="80058" y="1969"/>
                    <a:pt x="80258" y="2936"/>
                  </a:cubicBezTo>
                  <a:cubicBezTo>
                    <a:pt x="76722" y="9141"/>
                    <a:pt x="71418" y="14378"/>
                    <a:pt x="65214" y="17980"/>
                  </a:cubicBezTo>
                  <a:lnTo>
                    <a:pt x="65180" y="17980"/>
                  </a:lnTo>
                  <a:cubicBezTo>
                    <a:pt x="58976" y="14444"/>
                    <a:pt x="53706" y="9174"/>
                    <a:pt x="50136" y="2936"/>
                  </a:cubicBezTo>
                  <a:cubicBezTo>
                    <a:pt x="50336" y="1969"/>
                    <a:pt x="50503" y="968"/>
                    <a:pt x="506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43"/>
            <p:cNvSpPr/>
            <p:nvPr/>
          </p:nvSpPr>
          <p:spPr>
            <a:xfrm>
              <a:off x="5697725" y="2196950"/>
              <a:ext cx="341100" cy="265325"/>
            </a:xfrm>
            <a:custGeom>
              <a:avLst/>
              <a:gdLst/>
              <a:ahLst/>
              <a:cxnLst/>
              <a:rect l="l" t="t" r="r" b="b"/>
              <a:pathLst>
                <a:path w="13644" h="10613" extrusionOk="0">
                  <a:moveTo>
                    <a:pt x="2255" y="0"/>
                  </a:moveTo>
                  <a:cubicBezTo>
                    <a:pt x="1572" y="0"/>
                    <a:pt x="916" y="221"/>
                    <a:pt x="534" y="806"/>
                  </a:cubicBezTo>
                  <a:cubicBezTo>
                    <a:pt x="0" y="1673"/>
                    <a:pt x="67" y="2874"/>
                    <a:pt x="434" y="3808"/>
                  </a:cubicBezTo>
                  <a:cubicBezTo>
                    <a:pt x="868" y="4909"/>
                    <a:pt x="1735" y="5809"/>
                    <a:pt x="2669" y="6543"/>
                  </a:cubicBezTo>
                  <a:cubicBezTo>
                    <a:pt x="3570" y="7311"/>
                    <a:pt x="4604" y="7878"/>
                    <a:pt x="5671" y="8345"/>
                  </a:cubicBezTo>
                  <a:cubicBezTo>
                    <a:pt x="6872" y="8878"/>
                    <a:pt x="8106" y="9345"/>
                    <a:pt x="9407" y="9712"/>
                  </a:cubicBezTo>
                  <a:cubicBezTo>
                    <a:pt x="10708" y="10146"/>
                    <a:pt x="12042" y="10446"/>
                    <a:pt x="13377" y="10613"/>
                  </a:cubicBezTo>
                  <a:cubicBezTo>
                    <a:pt x="13610" y="10613"/>
                    <a:pt x="13643" y="10213"/>
                    <a:pt x="13410" y="10213"/>
                  </a:cubicBezTo>
                  <a:lnTo>
                    <a:pt x="13310" y="10213"/>
                  </a:lnTo>
                  <a:cubicBezTo>
                    <a:pt x="11642" y="8144"/>
                    <a:pt x="9941" y="6110"/>
                    <a:pt x="8240" y="4042"/>
                  </a:cubicBezTo>
                  <a:cubicBezTo>
                    <a:pt x="6905" y="2440"/>
                    <a:pt x="5304" y="706"/>
                    <a:pt x="3236" y="139"/>
                  </a:cubicBezTo>
                  <a:cubicBezTo>
                    <a:pt x="2921" y="52"/>
                    <a:pt x="2585" y="0"/>
                    <a:pt x="225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43"/>
            <p:cNvSpPr/>
            <p:nvPr/>
          </p:nvSpPr>
          <p:spPr>
            <a:xfrm>
              <a:off x="6023550" y="2158675"/>
              <a:ext cx="307975" cy="302375"/>
            </a:xfrm>
            <a:custGeom>
              <a:avLst/>
              <a:gdLst/>
              <a:ahLst/>
              <a:cxnLst/>
              <a:rect l="l" t="t" r="r" b="b"/>
              <a:pathLst>
                <a:path w="12319" h="12095" extrusionOk="0">
                  <a:moveTo>
                    <a:pt x="10164" y="0"/>
                  </a:moveTo>
                  <a:cubicBezTo>
                    <a:pt x="9702" y="0"/>
                    <a:pt x="9225" y="131"/>
                    <a:pt x="8816" y="335"/>
                  </a:cubicBezTo>
                  <a:cubicBezTo>
                    <a:pt x="6815" y="1203"/>
                    <a:pt x="5514" y="3137"/>
                    <a:pt x="4413" y="4905"/>
                  </a:cubicBezTo>
                  <a:cubicBezTo>
                    <a:pt x="3012" y="7174"/>
                    <a:pt x="1644" y="9475"/>
                    <a:pt x="243" y="11744"/>
                  </a:cubicBezTo>
                  <a:lnTo>
                    <a:pt x="177" y="11744"/>
                  </a:lnTo>
                  <a:cubicBezTo>
                    <a:pt x="0" y="11802"/>
                    <a:pt x="31" y="12094"/>
                    <a:pt x="224" y="12094"/>
                  </a:cubicBezTo>
                  <a:cubicBezTo>
                    <a:pt x="250" y="12094"/>
                    <a:pt x="278" y="12089"/>
                    <a:pt x="310" y="12077"/>
                  </a:cubicBezTo>
                  <a:cubicBezTo>
                    <a:pt x="1578" y="11744"/>
                    <a:pt x="2879" y="11243"/>
                    <a:pt x="4080" y="10676"/>
                  </a:cubicBezTo>
                  <a:cubicBezTo>
                    <a:pt x="5314" y="10076"/>
                    <a:pt x="6481" y="9475"/>
                    <a:pt x="7582" y="8741"/>
                  </a:cubicBezTo>
                  <a:cubicBezTo>
                    <a:pt x="8549" y="8141"/>
                    <a:pt x="9517" y="7407"/>
                    <a:pt x="10317" y="6573"/>
                  </a:cubicBezTo>
                  <a:cubicBezTo>
                    <a:pt x="11151" y="5706"/>
                    <a:pt x="11852" y="4705"/>
                    <a:pt x="12085" y="3538"/>
                  </a:cubicBezTo>
                  <a:cubicBezTo>
                    <a:pt x="12319" y="2570"/>
                    <a:pt x="12252" y="1370"/>
                    <a:pt x="11552" y="569"/>
                  </a:cubicBezTo>
                  <a:cubicBezTo>
                    <a:pt x="11182" y="164"/>
                    <a:pt x="10681" y="0"/>
                    <a:pt x="1016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43"/>
            <p:cNvSpPr/>
            <p:nvPr/>
          </p:nvSpPr>
          <p:spPr>
            <a:xfrm>
              <a:off x="5644350" y="1940475"/>
              <a:ext cx="341925" cy="264950"/>
            </a:xfrm>
            <a:custGeom>
              <a:avLst/>
              <a:gdLst/>
              <a:ahLst/>
              <a:cxnLst/>
              <a:rect l="l" t="t" r="r" b="b"/>
              <a:pathLst>
                <a:path w="13677" h="10598" extrusionOk="0">
                  <a:moveTo>
                    <a:pt x="2278" y="0"/>
                  </a:moveTo>
                  <a:cubicBezTo>
                    <a:pt x="1603" y="0"/>
                    <a:pt x="939" y="206"/>
                    <a:pt x="534" y="791"/>
                  </a:cubicBezTo>
                  <a:cubicBezTo>
                    <a:pt x="0" y="1692"/>
                    <a:pt x="67" y="2892"/>
                    <a:pt x="467" y="3793"/>
                  </a:cubicBezTo>
                  <a:cubicBezTo>
                    <a:pt x="868" y="4927"/>
                    <a:pt x="1735" y="5794"/>
                    <a:pt x="2669" y="6562"/>
                  </a:cubicBezTo>
                  <a:cubicBezTo>
                    <a:pt x="3570" y="7296"/>
                    <a:pt x="4637" y="7896"/>
                    <a:pt x="5671" y="8363"/>
                  </a:cubicBezTo>
                  <a:cubicBezTo>
                    <a:pt x="6872" y="8897"/>
                    <a:pt x="8140" y="9364"/>
                    <a:pt x="9407" y="9731"/>
                  </a:cubicBezTo>
                  <a:cubicBezTo>
                    <a:pt x="10708" y="10131"/>
                    <a:pt x="12042" y="10431"/>
                    <a:pt x="13377" y="10598"/>
                  </a:cubicBezTo>
                  <a:cubicBezTo>
                    <a:pt x="13644" y="10598"/>
                    <a:pt x="13677" y="10231"/>
                    <a:pt x="13410" y="10231"/>
                  </a:cubicBezTo>
                  <a:lnTo>
                    <a:pt x="13343" y="10231"/>
                  </a:lnTo>
                  <a:cubicBezTo>
                    <a:pt x="11675" y="8129"/>
                    <a:pt x="9974" y="6095"/>
                    <a:pt x="8240" y="4060"/>
                  </a:cubicBezTo>
                  <a:cubicBezTo>
                    <a:pt x="6905" y="2425"/>
                    <a:pt x="5338" y="724"/>
                    <a:pt x="3236" y="124"/>
                  </a:cubicBezTo>
                  <a:cubicBezTo>
                    <a:pt x="2932" y="48"/>
                    <a:pt x="2604" y="0"/>
                    <a:pt x="227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43"/>
            <p:cNvSpPr/>
            <p:nvPr/>
          </p:nvSpPr>
          <p:spPr>
            <a:xfrm>
              <a:off x="5970000" y="1902250"/>
              <a:ext cx="308150" cy="302550"/>
            </a:xfrm>
            <a:custGeom>
              <a:avLst/>
              <a:gdLst/>
              <a:ahLst/>
              <a:cxnLst/>
              <a:rect l="l" t="t" r="r" b="b"/>
              <a:pathLst>
                <a:path w="12326" h="12102" extrusionOk="0">
                  <a:moveTo>
                    <a:pt x="10171" y="0"/>
                  </a:moveTo>
                  <a:cubicBezTo>
                    <a:pt x="9709" y="0"/>
                    <a:pt x="9233" y="130"/>
                    <a:pt x="8823" y="318"/>
                  </a:cubicBezTo>
                  <a:cubicBezTo>
                    <a:pt x="6822" y="1219"/>
                    <a:pt x="5521" y="3120"/>
                    <a:pt x="4454" y="4922"/>
                  </a:cubicBezTo>
                  <a:cubicBezTo>
                    <a:pt x="3019" y="7157"/>
                    <a:pt x="1652" y="9458"/>
                    <a:pt x="284" y="11760"/>
                  </a:cubicBezTo>
                  <a:lnTo>
                    <a:pt x="184" y="11760"/>
                  </a:lnTo>
                  <a:cubicBezTo>
                    <a:pt x="0" y="11791"/>
                    <a:pt x="41" y="12102"/>
                    <a:pt x="255" y="12102"/>
                  </a:cubicBezTo>
                  <a:cubicBezTo>
                    <a:pt x="274" y="12102"/>
                    <a:pt x="295" y="12099"/>
                    <a:pt x="317" y="12094"/>
                  </a:cubicBezTo>
                  <a:cubicBezTo>
                    <a:pt x="1618" y="11760"/>
                    <a:pt x="2886" y="11260"/>
                    <a:pt x="4120" y="10659"/>
                  </a:cubicBezTo>
                  <a:cubicBezTo>
                    <a:pt x="5321" y="10092"/>
                    <a:pt x="6488" y="9458"/>
                    <a:pt x="7623" y="8758"/>
                  </a:cubicBezTo>
                  <a:cubicBezTo>
                    <a:pt x="8557" y="8124"/>
                    <a:pt x="9524" y="7424"/>
                    <a:pt x="10324" y="6590"/>
                  </a:cubicBezTo>
                  <a:cubicBezTo>
                    <a:pt x="11158" y="5722"/>
                    <a:pt x="11859" y="4722"/>
                    <a:pt x="12126" y="3554"/>
                  </a:cubicBezTo>
                  <a:cubicBezTo>
                    <a:pt x="12326" y="2587"/>
                    <a:pt x="12293" y="1386"/>
                    <a:pt x="11559" y="585"/>
                  </a:cubicBezTo>
                  <a:cubicBezTo>
                    <a:pt x="11189" y="162"/>
                    <a:pt x="10688" y="0"/>
                    <a:pt x="1017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43"/>
            <p:cNvSpPr/>
            <p:nvPr/>
          </p:nvSpPr>
          <p:spPr>
            <a:xfrm>
              <a:off x="5729400" y="1671725"/>
              <a:ext cx="203075" cy="381575"/>
            </a:xfrm>
            <a:custGeom>
              <a:avLst/>
              <a:gdLst/>
              <a:ahLst/>
              <a:cxnLst/>
              <a:rect l="l" t="t" r="r" b="b"/>
              <a:pathLst>
                <a:path w="8123" h="15263" extrusionOk="0">
                  <a:moveTo>
                    <a:pt x="2555" y="1"/>
                  </a:moveTo>
                  <a:cubicBezTo>
                    <a:pt x="2316" y="1"/>
                    <a:pt x="2074" y="51"/>
                    <a:pt x="1836" y="166"/>
                  </a:cubicBezTo>
                  <a:cubicBezTo>
                    <a:pt x="935" y="633"/>
                    <a:pt x="401" y="1700"/>
                    <a:pt x="234" y="2701"/>
                  </a:cubicBezTo>
                  <a:cubicBezTo>
                    <a:pt x="1" y="3869"/>
                    <a:pt x="268" y="5103"/>
                    <a:pt x="668" y="6204"/>
                  </a:cubicBezTo>
                  <a:cubicBezTo>
                    <a:pt x="1068" y="7338"/>
                    <a:pt x="1635" y="8339"/>
                    <a:pt x="2303" y="9306"/>
                  </a:cubicBezTo>
                  <a:cubicBezTo>
                    <a:pt x="3070" y="10373"/>
                    <a:pt x="3937" y="11441"/>
                    <a:pt x="4804" y="12442"/>
                  </a:cubicBezTo>
                  <a:cubicBezTo>
                    <a:pt x="5672" y="13409"/>
                    <a:pt x="6639" y="14376"/>
                    <a:pt x="7740" y="15210"/>
                  </a:cubicBezTo>
                  <a:cubicBezTo>
                    <a:pt x="7783" y="15246"/>
                    <a:pt x="7829" y="15262"/>
                    <a:pt x="7870" y="15262"/>
                  </a:cubicBezTo>
                  <a:cubicBezTo>
                    <a:pt x="8019" y="15262"/>
                    <a:pt x="8123" y="15059"/>
                    <a:pt x="7940" y="14877"/>
                  </a:cubicBezTo>
                  <a:lnTo>
                    <a:pt x="7907" y="14843"/>
                  </a:lnTo>
                  <a:cubicBezTo>
                    <a:pt x="7506" y="12175"/>
                    <a:pt x="7139" y="9539"/>
                    <a:pt x="6739" y="6904"/>
                  </a:cubicBezTo>
                  <a:cubicBezTo>
                    <a:pt x="6405" y="4869"/>
                    <a:pt x="5972" y="2601"/>
                    <a:pt x="4471" y="1000"/>
                  </a:cubicBezTo>
                  <a:cubicBezTo>
                    <a:pt x="3993" y="472"/>
                    <a:pt x="3288" y="1"/>
                    <a:pt x="255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43"/>
            <p:cNvSpPr/>
            <p:nvPr/>
          </p:nvSpPr>
          <p:spPr>
            <a:xfrm>
              <a:off x="5669775" y="3663075"/>
              <a:ext cx="381050" cy="474575"/>
            </a:xfrm>
            <a:custGeom>
              <a:avLst/>
              <a:gdLst/>
              <a:ahLst/>
              <a:cxnLst/>
              <a:rect l="l" t="t" r="r" b="b"/>
              <a:pathLst>
                <a:path w="15242" h="18983" extrusionOk="0">
                  <a:moveTo>
                    <a:pt x="13839" y="1"/>
                  </a:moveTo>
                  <a:cubicBezTo>
                    <a:pt x="13663" y="1"/>
                    <a:pt x="13489" y="24"/>
                    <a:pt x="13327" y="69"/>
                  </a:cubicBezTo>
                  <a:cubicBezTo>
                    <a:pt x="13027" y="169"/>
                    <a:pt x="12727" y="336"/>
                    <a:pt x="12526" y="569"/>
                  </a:cubicBezTo>
                  <a:cubicBezTo>
                    <a:pt x="12226" y="903"/>
                    <a:pt x="12226" y="1270"/>
                    <a:pt x="12059" y="1670"/>
                  </a:cubicBezTo>
                  <a:cubicBezTo>
                    <a:pt x="11859" y="2070"/>
                    <a:pt x="11359" y="2104"/>
                    <a:pt x="10992" y="2337"/>
                  </a:cubicBezTo>
                  <a:cubicBezTo>
                    <a:pt x="10692" y="2504"/>
                    <a:pt x="10392" y="2738"/>
                    <a:pt x="10191" y="3038"/>
                  </a:cubicBezTo>
                  <a:cubicBezTo>
                    <a:pt x="9724" y="3672"/>
                    <a:pt x="9558" y="4506"/>
                    <a:pt x="9491" y="5239"/>
                  </a:cubicBezTo>
                  <a:cubicBezTo>
                    <a:pt x="9324" y="7007"/>
                    <a:pt x="9958" y="9109"/>
                    <a:pt x="8457" y="10410"/>
                  </a:cubicBezTo>
                  <a:cubicBezTo>
                    <a:pt x="8057" y="10743"/>
                    <a:pt x="7656" y="11010"/>
                    <a:pt x="7189" y="11210"/>
                  </a:cubicBezTo>
                  <a:lnTo>
                    <a:pt x="5822" y="11944"/>
                  </a:lnTo>
                  <a:cubicBezTo>
                    <a:pt x="4954" y="12445"/>
                    <a:pt x="4020" y="13012"/>
                    <a:pt x="3220" y="13612"/>
                  </a:cubicBezTo>
                  <a:cubicBezTo>
                    <a:pt x="1552" y="14880"/>
                    <a:pt x="184" y="16681"/>
                    <a:pt x="18" y="18782"/>
                  </a:cubicBezTo>
                  <a:cubicBezTo>
                    <a:pt x="1" y="18916"/>
                    <a:pt x="93" y="18983"/>
                    <a:pt x="188" y="18983"/>
                  </a:cubicBezTo>
                  <a:cubicBezTo>
                    <a:pt x="284" y="18983"/>
                    <a:pt x="384" y="18916"/>
                    <a:pt x="384" y="18782"/>
                  </a:cubicBezTo>
                  <a:cubicBezTo>
                    <a:pt x="551" y="16948"/>
                    <a:pt x="1719" y="15380"/>
                    <a:pt x="3086" y="14246"/>
                  </a:cubicBezTo>
                  <a:cubicBezTo>
                    <a:pt x="3854" y="13612"/>
                    <a:pt x="4721" y="13078"/>
                    <a:pt x="5555" y="12578"/>
                  </a:cubicBezTo>
                  <a:cubicBezTo>
                    <a:pt x="6389" y="12078"/>
                    <a:pt x="7323" y="11677"/>
                    <a:pt x="8090" y="11110"/>
                  </a:cubicBezTo>
                  <a:cubicBezTo>
                    <a:pt x="8857" y="10643"/>
                    <a:pt x="9391" y="10043"/>
                    <a:pt x="9658" y="9176"/>
                  </a:cubicBezTo>
                  <a:cubicBezTo>
                    <a:pt x="9891" y="8342"/>
                    <a:pt x="9858" y="7408"/>
                    <a:pt x="9858" y="6540"/>
                  </a:cubicBezTo>
                  <a:cubicBezTo>
                    <a:pt x="9825" y="5173"/>
                    <a:pt x="9858" y="3138"/>
                    <a:pt x="11359" y="2504"/>
                  </a:cubicBezTo>
                  <a:cubicBezTo>
                    <a:pt x="11759" y="2337"/>
                    <a:pt x="12193" y="2204"/>
                    <a:pt x="12393" y="1737"/>
                  </a:cubicBezTo>
                  <a:cubicBezTo>
                    <a:pt x="12560" y="1370"/>
                    <a:pt x="12593" y="903"/>
                    <a:pt x="12927" y="603"/>
                  </a:cubicBezTo>
                  <a:cubicBezTo>
                    <a:pt x="13187" y="373"/>
                    <a:pt x="13519" y="262"/>
                    <a:pt x="13846" y="262"/>
                  </a:cubicBezTo>
                  <a:cubicBezTo>
                    <a:pt x="14230" y="262"/>
                    <a:pt x="14609" y="415"/>
                    <a:pt x="14861" y="703"/>
                  </a:cubicBezTo>
                  <a:cubicBezTo>
                    <a:pt x="14915" y="811"/>
                    <a:pt x="14980" y="852"/>
                    <a:pt x="15037" y="852"/>
                  </a:cubicBezTo>
                  <a:cubicBezTo>
                    <a:pt x="15156" y="852"/>
                    <a:pt x="15241" y="671"/>
                    <a:pt x="15128" y="536"/>
                  </a:cubicBezTo>
                  <a:cubicBezTo>
                    <a:pt x="14812" y="171"/>
                    <a:pt x="14317" y="1"/>
                    <a:pt x="13839" y="1"/>
                  </a:cubicBezTo>
                  <a:close/>
                </a:path>
              </a:pathLst>
            </a:custGeom>
            <a:solidFill>
              <a:srgbClr val="000000">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43"/>
            <p:cNvSpPr/>
            <p:nvPr/>
          </p:nvSpPr>
          <p:spPr>
            <a:xfrm>
              <a:off x="5630075" y="3769825"/>
              <a:ext cx="968325" cy="1112600"/>
            </a:xfrm>
            <a:custGeom>
              <a:avLst/>
              <a:gdLst/>
              <a:ahLst/>
              <a:cxnLst/>
              <a:rect l="l" t="t" r="r" b="b"/>
              <a:pathLst>
                <a:path w="38733" h="44504" extrusionOk="0">
                  <a:moveTo>
                    <a:pt x="34901" y="0"/>
                  </a:moveTo>
                  <a:cubicBezTo>
                    <a:pt x="34663" y="0"/>
                    <a:pt x="34672" y="402"/>
                    <a:pt x="34929" y="402"/>
                  </a:cubicBezTo>
                  <a:cubicBezTo>
                    <a:pt x="35963" y="469"/>
                    <a:pt x="36831" y="1170"/>
                    <a:pt x="37398" y="2070"/>
                  </a:cubicBezTo>
                  <a:cubicBezTo>
                    <a:pt x="37998" y="3038"/>
                    <a:pt x="38165" y="4172"/>
                    <a:pt x="38098" y="5339"/>
                  </a:cubicBezTo>
                  <a:cubicBezTo>
                    <a:pt x="37965" y="6673"/>
                    <a:pt x="37464" y="7941"/>
                    <a:pt x="36964" y="9175"/>
                  </a:cubicBezTo>
                  <a:cubicBezTo>
                    <a:pt x="36731" y="9776"/>
                    <a:pt x="36464" y="10376"/>
                    <a:pt x="36430" y="11010"/>
                  </a:cubicBezTo>
                  <a:cubicBezTo>
                    <a:pt x="36397" y="11610"/>
                    <a:pt x="36497" y="12144"/>
                    <a:pt x="36797" y="12678"/>
                  </a:cubicBezTo>
                  <a:cubicBezTo>
                    <a:pt x="37098" y="13211"/>
                    <a:pt x="37431" y="13678"/>
                    <a:pt x="37665" y="14212"/>
                  </a:cubicBezTo>
                  <a:cubicBezTo>
                    <a:pt x="37931" y="14813"/>
                    <a:pt x="38065" y="15446"/>
                    <a:pt x="38065" y="16047"/>
                  </a:cubicBezTo>
                  <a:cubicBezTo>
                    <a:pt x="38065" y="17314"/>
                    <a:pt x="37498" y="18382"/>
                    <a:pt x="36831" y="19383"/>
                  </a:cubicBezTo>
                  <a:cubicBezTo>
                    <a:pt x="36164" y="20383"/>
                    <a:pt x="35463" y="21317"/>
                    <a:pt x="35029" y="22451"/>
                  </a:cubicBezTo>
                  <a:cubicBezTo>
                    <a:pt x="34596" y="23552"/>
                    <a:pt x="34362" y="24720"/>
                    <a:pt x="34262" y="25954"/>
                  </a:cubicBezTo>
                  <a:cubicBezTo>
                    <a:pt x="33962" y="28289"/>
                    <a:pt x="33929" y="30691"/>
                    <a:pt x="33195" y="32959"/>
                  </a:cubicBezTo>
                  <a:cubicBezTo>
                    <a:pt x="32528" y="35027"/>
                    <a:pt x="31427" y="36962"/>
                    <a:pt x="29992" y="38563"/>
                  </a:cubicBezTo>
                  <a:cubicBezTo>
                    <a:pt x="28525" y="40197"/>
                    <a:pt x="26790" y="41532"/>
                    <a:pt x="24789" y="42466"/>
                  </a:cubicBezTo>
                  <a:cubicBezTo>
                    <a:pt x="22520" y="43466"/>
                    <a:pt x="20019" y="43967"/>
                    <a:pt x="17584" y="44067"/>
                  </a:cubicBezTo>
                  <a:cubicBezTo>
                    <a:pt x="16997" y="44098"/>
                    <a:pt x="16412" y="44113"/>
                    <a:pt x="15829" y="44113"/>
                  </a:cubicBezTo>
                  <a:cubicBezTo>
                    <a:pt x="13923" y="44113"/>
                    <a:pt x="12027" y="43955"/>
                    <a:pt x="10112" y="43700"/>
                  </a:cubicBezTo>
                  <a:cubicBezTo>
                    <a:pt x="7443" y="43366"/>
                    <a:pt x="4774" y="42966"/>
                    <a:pt x="2173" y="42232"/>
                  </a:cubicBezTo>
                  <a:cubicBezTo>
                    <a:pt x="1572" y="42065"/>
                    <a:pt x="938" y="41865"/>
                    <a:pt x="305" y="41665"/>
                  </a:cubicBezTo>
                  <a:cubicBezTo>
                    <a:pt x="279" y="41654"/>
                    <a:pt x="255" y="41649"/>
                    <a:pt x="233" y="41649"/>
                  </a:cubicBezTo>
                  <a:cubicBezTo>
                    <a:pt x="54" y="41649"/>
                    <a:pt x="0" y="41973"/>
                    <a:pt x="238" y="42032"/>
                  </a:cubicBezTo>
                  <a:cubicBezTo>
                    <a:pt x="2906" y="42966"/>
                    <a:pt x="5675" y="43466"/>
                    <a:pt x="8444" y="43867"/>
                  </a:cubicBezTo>
                  <a:cubicBezTo>
                    <a:pt x="10849" y="44215"/>
                    <a:pt x="13255" y="44503"/>
                    <a:pt x="15689" y="44503"/>
                  </a:cubicBezTo>
                  <a:cubicBezTo>
                    <a:pt x="15820" y="44503"/>
                    <a:pt x="15951" y="44502"/>
                    <a:pt x="16083" y="44501"/>
                  </a:cubicBezTo>
                  <a:cubicBezTo>
                    <a:pt x="18584" y="44501"/>
                    <a:pt x="21119" y="44167"/>
                    <a:pt x="23521" y="43366"/>
                  </a:cubicBezTo>
                  <a:cubicBezTo>
                    <a:pt x="25689" y="42633"/>
                    <a:pt x="27691" y="41398"/>
                    <a:pt x="29359" y="39831"/>
                  </a:cubicBezTo>
                  <a:cubicBezTo>
                    <a:pt x="30960" y="38296"/>
                    <a:pt x="32261" y="36461"/>
                    <a:pt x="33128" y="34393"/>
                  </a:cubicBezTo>
                  <a:cubicBezTo>
                    <a:pt x="33528" y="33393"/>
                    <a:pt x="33895" y="32359"/>
                    <a:pt x="34095" y="31291"/>
                  </a:cubicBezTo>
                  <a:cubicBezTo>
                    <a:pt x="34329" y="30024"/>
                    <a:pt x="34429" y="28789"/>
                    <a:pt x="34562" y="27522"/>
                  </a:cubicBezTo>
                  <a:cubicBezTo>
                    <a:pt x="34662" y="26288"/>
                    <a:pt x="34796" y="25020"/>
                    <a:pt x="35096" y="23819"/>
                  </a:cubicBezTo>
                  <a:cubicBezTo>
                    <a:pt x="35430" y="22551"/>
                    <a:pt x="35963" y="21484"/>
                    <a:pt x="36664" y="20450"/>
                  </a:cubicBezTo>
                  <a:cubicBezTo>
                    <a:pt x="37331" y="19483"/>
                    <a:pt x="38098" y="18482"/>
                    <a:pt x="38398" y="17348"/>
                  </a:cubicBezTo>
                  <a:cubicBezTo>
                    <a:pt x="38732" y="16147"/>
                    <a:pt x="38565" y="14846"/>
                    <a:pt x="37965" y="13779"/>
                  </a:cubicBezTo>
                  <a:cubicBezTo>
                    <a:pt x="37631" y="13245"/>
                    <a:pt x="37264" y="12778"/>
                    <a:pt x="36997" y="12244"/>
                  </a:cubicBezTo>
                  <a:cubicBezTo>
                    <a:pt x="36764" y="11577"/>
                    <a:pt x="36797" y="10910"/>
                    <a:pt x="36997" y="10243"/>
                  </a:cubicBezTo>
                  <a:cubicBezTo>
                    <a:pt x="37231" y="9576"/>
                    <a:pt x="37498" y="8908"/>
                    <a:pt x="37765" y="8275"/>
                  </a:cubicBezTo>
                  <a:cubicBezTo>
                    <a:pt x="37965" y="7641"/>
                    <a:pt x="38165" y="7007"/>
                    <a:pt x="38332" y="6340"/>
                  </a:cubicBezTo>
                  <a:cubicBezTo>
                    <a:pt x="38599" y="5139"/>
                    <a:pt x="38632" y="3905"/>
                    <a:pt x="38165" y="2737"/>
                  </a:cubicBezTo>
                  <a:cubicBezTo>
                    <a:pt x="37798" y="1803"/>
                    <a:pt x="37164" y="936"/>
                    <a:pt x="36297" y="436"/>
                  </a:cubicBezTo>
                  <a:cubicBezTo>
                    <a:pt x="35897" y="169"/>
                    <a:pt x="35430" y="69"/>
                    <a:pt x="34929" y="2"/>
                  </a:cubicBezTo>
                  <a:cubicBezTo>
                    <a:pt x="34919" y="1"/>
                    <a:pt x="34910" y="0"/>
                    <a:pt x="34901" y="0"/>
                  </a:cubicBezTo>
                  <a:close/>
                </a:path>
              </a:pathLst>
            </a:custGeom>
            <a:solidFill>
              <a:srgbClr val="000000">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43"/>
            <p:cNvSpPr/>
            <p:nvPr/>
          </p:nvSpPr>
          <p:spPr>
            <a:xfrm>
              <a:off x="7943200" y="3670975"/>
              <a:ext cx="428950" cy="508600"/>
            </a:xfrm>
            <a:custGeom>
              <a:avLst/>
              <a:gdLst/>
              <a:ahLst/>
              <a:cxnLst/>
              <a:rect l="l" t="t" r="r" b="b"/>
              <a:pathLst>
                <a:path w="17158" h="20344" extrusionOk="0">
                  <a:moveTo>
                    <a:pt x="1153" y="1"/>
                  </a:moveTo>
                  <a:cubicBezTo>
                    <a:pt x="839" y="1"/>
                    <a:pt x="529" y="61"/>
                    <a:pt x="246" y="187"/>
                  </a:cubicBezTo>
                  <a:cubicBezTo>
                    <a:pt x="1" y="248"/>
                    <a:pt x="93" y="562"/>
                    <a:pt x="290" y="562"/>
                  </a:cubicBezTo>
                  <a:cubicBezTo>
                    <a:pt x="308" y="562"/>
                    <a:pt x="326" y="559"/>
                    <a:pt x="346" y="554"/>
                  </a:cubicBezTo>
                  <a:cubicBezTo>
                    <a:pt x="627" y="449"/>
                    <a:pt x="922" y="397"/>
                    <a:pt x="1211" y="397"/>
                  </a:cubicBezTo>
                  <a:cubicBezTo>
                    <a:pt x="1847" y="397"/>
                    <a:pt x="2458" y="649"/>
                    <a:pt x="2847" y="1154"/>
                  </a:cubicBezTo>
                  <a:cubicBezTo>
                    <a:pt x="3181" y="1588"/>
                    <a:pt x="3348" y="2121"/>
                    <a:pt x="3448" y="2622"/>
                  </a:cubicBezTo>
                  <a:cubicBezTo>
                    <a:pt x="3515" y="3122"/>
                    <a:pt x="3481" y="3789"/>
                    <a:pt x="3781" y="4223"/>
                  </a:cubicBezTo>
                  <a:cubicBezTo>
                    <a:pt x="4083" y="4665"/>
                    <a:pt x="4579" y="4744"/>
                    <a:pt x="5079" y="4744"/>
                  </a:cubicBezTo>
                  <a:cubicBezTo>
                    <a:pt x="5354" y="4744"/>
                    <a:pt x="5631" y="4720"/>
                    <a:pt x="5877" y="4720"/>
                  </a:cubicBezTo>
                  <a:cubicBezTo>
                    <a:pt x="5925" y="4720"/>
                    <a:pt x="5971" y="4721"/>
                    <a:pt x="6016" y="4723"/>
                  </a:cubicBezTo>
                  <a:cubicBezTo>
                    <a:pt x="6984" y="4790"/>
                    <a:pt x="7517" y="5591"/>
                    <a:pt x="7784" y="6424"/>
                  </a:cubicBezTo>
                  <a:cubicBezTo>
                    <a:pt x="8085" y="7392"/>
                    <a:pt x="8018" y="8393"/>
                    <a:pt x="8251" y="9360"/>
                  </a:cubicBezTo>
                  <a:cubicBezTo>
                    <a:pt x="8451" y="10227"/>
                    <a:pt x="8918" y="11028"/>
                    <a:pt x="9752" y="11461"/>
                  </a:cubicBezTo>
                  <a:cubicBezTo>
                    <a:pt x="11287" y="12295"/>
                    <a:pt x="13288" y="11928"/>
                    <a:pt x="14689" y="13063"/>
                  </a:cubicBezTo>
                  <a:cubicBezTo>
                    <a:pt x="16824" y="14764"/>
                    <a:pt x="16190" y="17866"/>
                    <a:pt x="15657" y="20101"/>
                  </a:cubicBezTo>
                  <a:cubicBezTo>
                    <a:pt x="15637" y="20256"/>
                    <a:pt x="15753" y="20344"/>
                    <a:pt x="15860" y="20344"/>
                  </a:cubicBezTo>
                  <a:cubicBezTo>
                    <a:pt x="15937" y="20344"/>
                    <a:pt x="16010" y="20299"/>
                    <a:pt x="16024" y="20201"/>
                  </a:cubicBezTo>
                  <a:cubicBezTo>
                    <a:pt x="16624" y="18066"/>
                    <a:pt x="17158" y="15531"/>
                    <a:pt x="15757" y="13563"/>
                  </a:cubicBezTo>
                  <a:cubicBezTo>
                    <a:pt x="15156" y="12762"/>
                    <a:pt x="14356" y="12295"/>
                    <a:pt x="13455" y="12062"/>
                  </a:cubicBezTo>
                  <a:cubicBezTo>
                    <a:pt x="12588" y="11795"/>
                    <a:pt x="11620" y="11762"/>
                    <a:pt x="10753" y="11461"/>
                  </a:cubicBezTo>
                  <a:cubicBezTo>
                    <a:pt x="9819" y="11195"/>
                    <a:pt x="9085" y="10627"/>
                    <a:pt x="8785" y="9693"/>
                  </a:cubicBezTo>
                  <a:cubicBezTo>
                    <a:pt x="8451" y="8726"/>
                    <a:pt x="8518" y="7692"/>
                    <a:pt x="8285" y="6691"/>
                  </a:cubicBezTo>
                  <a:cubicBezTo>
                    <a:pt x="8085" y="5857"/>
                    <a:pt x="7651" y="4957"/>
                    <a:pt x="6850" y="4556"/>
                  </a:cubicBezTo>
                  <a:cubicBezTo>
                    <a:pt x="6450" y="4356"/>
                    <a:pt x="5983" y="4356"/>
                    <a:pt x="5516" y="4356"/>
                  </a:cubicBezTo>
                  <a:cubicBezTo>
                    <a:pt x="5383" y="4356"/>
                    <a:pt x="5227" y="4365"/>
                    <a:pt x="5067" y="4365"/>
                  </a:cubicBezTo>
                  <a:cubicBezTo>
                    <a:pt x="4787" y="4365"/>
                    <a:pt x="4494" y="4338"/>
                    <a:pt x="4282" y="4190"/>
                  </a:cubicBezTo>
                  <a:cubicBezTo>
                    <a:pt x="4015" y="3956"/>
                    <a:pt x="3982" y="3589"/>
                    <a:pt x="3948" y="3289"/>
                  </a:cubicBezTo>
                  <a:cubicBezTo>
                    <a:pt x="3915" y="3022"/>
                    <a:pt x="3848" y="2688"/>
                    <a:pt x="3781" y="2388"/>
                  </a:cubicBezTo>
                  <a:cubicBezTo>
                    <a:pt x="3648" y="1788"/>
                    <a:pt x="3448" y="1254"/>
                    <a:pt x="3014" y="787"/>
                  </a:cubicBezTo>
                  <a:cubicBezTo>
                    <a:pt x="2534" y="284"/>
                    <a:pt x="1835" y="1"/>
                    <a:pt x="1153" y="1"/>
                  </a:cubicBezTo>
                  <a:close/>
                </a:path>
              </a:pathLst>
            </a:custGeom>
            <a:solidFill>
              <a:srgbClr val="000000">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43"/>
            <p:cNvSpPr/>
            <p:nvPr/>
          </p:nvSpPr>
          <p:spPr>
            <a:xfrm>
              <a:off x="7458150" y="3854500"/>
              <a:ext cx="925325" cy="1050100"/>
            </a:xfrm>
            <a:custGeom>
              <a:avLst/>
              <a:gdLst/>
              <a:ahLst/>
              <a:cxnLst/>
              <a:rect l="l" t="t" r="r" b="b"/>
              <a:pathLst>
                <a:path w="37013" h="42004" extrusionOk="0">
                  <a:moveTo>
                    <a:pt x="2580" y="0"/>
                  </a:moveTo>
                  <a:cubicBezTo>
                    <a:pt x="2556" y="0"/>
                    <a:pt x="2530" y="6"/>
                    <a:pt x="2502" y="17"/>
                  </a:cubicBezTo>
                  <a:cubicBezTo>
                    <a:pt x="1601" y="351"/>
                    <a:pt x="934" y="1052"/>
                    <a:pt x="567" y="1885"/>
                  </a:cubicBezTo>
                  <a:cubicBezTo>
                    <a:pt x="167" y="2853"/>
                    <a:pt x="100" y="3920"/>
                    <a:pt x="267" y="4954"/>
                  </a:cubicBezTo>
                  <a:cubicBezTo>
                    <a:pt x="701" y="7389"/>
                    <a:pt x="2168" y="9524"/>
                    <a:pt x="2102" y="12059"/>
                  </a:cubicBezTo>
                  <a:cubicBezTo>
                    <a:pt x="2068" y="14361"/>
                    <a:pt x="1168" y="16629"/>
                    <a:pt x="1868" y="18898"/>
                  </a:cubicBezTo>
                  <a:cubicBezTo>
                    <a:pt x="2168" y="19798"/>
                    <a:pt x="2769" y="20532"/>
                    <a:pt x="3436" y="21199"/>
                  </a:cubicBezTo>
                  <a:cubicBezTo>
                    <a:pt x="4103" y="21866"/>
                    <a:pt x="4870" y="22567"/>
                    <a:pt x="4870" y="23568"/>
                  </a:cubicBezTo>
                  <a:cubicBezTo>
                    <a:pt x="4870" y="24135"/>
                    <a:pt x="4670" y="24735"/>
                    <a:pt x="4604" y="25302"/>
                  </a:cubicBezTo>
                  <a:cubicBezTo>
                    <a:pt x="4570" y="25869"/>
                    <a:pt x="4670" y="26403"/>
                    <a:pt x="4770" y="26937"/>
                  </a:cubicBezTo>
                  <a:cubicBezTo>
                    <a:pt x="5104" y="28071"/>
                    <a:pt x="5771" y="29072"/>
                    <a:pt x="6371" y="30072"/>
                  </a:cubicBezTo>
                  <a:cubicBezTo>
                    <a:pt x="7572" y="32074"/>
                    <a:pt x="8873" y="34042"/>
                    <a:pt x="10408" y="35810"/>
                  </a:cubicBezTo>
                  <a:cubicBezTo>
                    <a:pt x="11842" y="37478"/>
                    <a:pt x="13510" y="38945"/>
                    <a:pt x="15378" y="40079"/>
                  </a:cubicBezTo>
                  <a:cubicBezTo>
                    <a:pt x="17346" y="41214"/>
                    <a:pt x="19447" y="41881"/>
                    <a:pt x="21716" y="41981"/>
                  </a:cubicBezTo>
                  <a:cubicBezTo>
                    <a:pt x="22004" y="41996"/>
                    <a:pt x="22293" y="42004"/>
                    <a:pt x="22582" y="42004"/>
                  </a:cubicBezTo>
                  <a:cubicBezTo>
                    <a:pt x="24767" y="42004"/>
                    <a:pt x="26963" y="41581"/>
                    <a:pt x="29054" y="41080"/>
                  </a:cubicBezTo>
                  <a:cubicBezTo>
                    <a:pt x="31223" y="40546"/>
                    <a:pt x="33457" y="40046"/>
                    <a:pt x="35426" y="38912"/>
                  </a:cubicBezTo>
                  <a:cubicBezTo>
                    <a:pt x="35893" y="38645"/>
                    <a:pt x="36360" y="38312"/>
                    <a:pt x="36760" y="37978"/>
                  </a:cubicBezTo>
                  <a:cubicBezTo>
                    <a:pt x="37013" y="37781"/>
                    <a:pt x="36911" y="37514"/>
                    <a:pt x="36753" y="37514"/>
                  </a:cubicBezTo>
                  <a:cubicBezTo>
                    <a:pt x="36723" y="37514"/>
                    <a:pt x="36691" y="37523"/>
                    <a:pt x="36660" y="37544"/>
                  </a:cubicBezTo>
                  <a:cubicBezTo>
                    <a:pt x="34925" y="38912"/>
                    <a:pt x="32857" y="39579"/>
                    <a:pt x="30756" y="40113"/>
                  </a:cubicBezTo>
                  <a:cubicBezTo>
                    <a:pt x="28421" y="40747"/>
                    <a:pt x="26086" y="41314"/>
                    <a:pt x="23684" y="41447"/>
                  </a:cubicBezTo>
                  <a:cubicBezTo>
                    <a:pt x="23343" y="41467"/>
                    <a:pt x="23003" y="41477"/>
                    <a:pt x="22663" y="41477"/>
                  </a:cubicBezTo>
                  <a:cubicBezTo>
                    <a:pt x="20705" y="41477"/>
                    <a:pt x="18765" y="41137"/>
                    <a:pt x="16946" y="40313"/>
                  </a:cubicBezTo>
                  <a:cubicBezTo>
                    <a:pt x="15044" y="39446"/>
                    <a:pt x="13376" y="38211"/>
                    <a:pt x="11875" y="36710"/>
                  </a:cubicBezTo>
                  <a:cubicBezTo>
                    <a:pt x="10241" y="35076"/>
                    <a:pt x="8907" y="33208"/>
                    <a:pt x="7672" y="31273"/>
                  </a:cubicBezTo>
                  <a:cubicBezTo>
                    <a:pt x="7039" y="30306"/>
                    <a:pt x="6405" y="29372"/>
                    <a:pt x="5871" y="28371"/>
                  </a:cubicBezTo>
                  <a:cubicBezTo>
                    <a:pt x="5337" y="27370"/>
                    <a:pt x="4837" y="26236"/>
                    <a:pt x="5037" y="25035"/>
                  </a:cubicBezTo>
                  <a:cubicBezTo>
                    <a:pt x="5104" y="24468"/>
                    <a:pt x="5271" y="23935"/>
                    <a:pt x="5237" y="23401"/>
                  </a:cubicBezTo>
                  <a:cubicBezTo>
                    <a:pt x="5237" y="22967"/>
                    <a:pt x="5071" y="22567"/>
                    <a:pt x="4870" y="22200"/>
                  </a:cubicBezTo>
                  <a:cubicBezTo>
                    <a:pt x="4403" y="21433"/>
                    <a:pt x="3703" y="20899"/>
                    <a:pt x="3102" y="20265"/>
                  </a:cubicBezTo>
                  <a:cubicBezTo>
                    <a:pt x="1568" y="18597"/>
                    <a:pt x="1935" y="16229"/>
                    <a:pt x="2269" y="14194"/>
                  </a:cubicBezTo>
                  <a:cubicBezTo>
                    <a:pt x="2435" y="13027"/>
                    <a:pt x="2602" y="11859"/>
                    <a:pt x="2402" y="10692"/>
                  </a:cubicBezTo>
                  <a:cubicBezTo>
                    <a:pt x="2202" y="9524"/>
                    <a:pt x="1768" y="8423"/>
                    <a:pt x="1368" y="7356"/>
                  </a:cubicBezTo>
                  <a:cubicBezTo>
                    <a:pt x="667" y="5388"/>
                    <a:pt x="0" y="2920"/>
                    <a:pt x="1501" y="1185"/>
                  </a:cubicBezTo>
                  <a:cubicBezTo>
                    <a:pt x="1768" y="851"/>
                    <a:pt x="2168" y="551"/>
                    <a:pt x="2602" y="384"/>
                  </a:cubicBezTo>
                  <a:cubicBezTo>
                    <a:pt x="2837" y="296"/>
                    <a:pt x="2761" y="0"/>
                    <a:pt x="2580" y="0"/>
                  </a:cubicBezTo>
                  <a:close/>
                </a:path>
              </a:pathLst>
            </a:custGeom>
            <a:solidFill>
              <a:srgbClr val="000000">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43"/>
            <p:cNvSpPr/>
            <p:nvPr/>
          </p:nvSpPr>
          <p:spPr>
            <a:xfrm>
              <a:off x="6539150" y="2383025"/>
              <a:ext cx="947925" cy="488250"/>
            </a:xfrm>
            <a:custGeom>
              <a:avLst/>
              <a:gdLst/>
              <a:ahLst/>
              <a:cxnLst/>
              <a:rect l="l" t="t" r="r" b="b"/>
              <a:pathLst>
                <a:path w="37917" h="19530" extrusionOk="0">
                  <a:moveTo>
                    <a:pt x="180" y="1"/>
                  </a:moveTo>
                  <a:cubicBezTo>
                    <a:pt x="84" y="1"/>
                    <a:pt x="1" y="68"/>
                    <a:pt x="34" y="201"/>
                  </a:cubicBezTo>
                  <a:cubicBezTo>
                    <a:pt x="101" y="1202"/>
                    <a:pt x="468" y="2136"/>
                    <a:pt x="935" y="3070"/>
                  </a:cubicBezTo>
                  <a:cubicBezTo>
                    <a:pt x="1302" y="3870"/>
                    <a:pt x="1702" y="4671"/>
                    <a:pt x="2136" y="5405"/>
                  </a:cubicBezTo>
                  <a:cubicBezTo>
                    <a:pt x="3036" y="6939"/>
                    <a:pt x="3970" y="8407"/>
                    <a:pt x="5104" y="9741"/>
                  </a:cubicBezTo>
                  <a:cubicBezTo>
                    <a:pt x="7273" y="12443"/>
                    <a:pt x="9908" y="14812"/>
                    <a:pt x="12776" y="16746"/>
                  </a:cubicBezTo>
                  <a:cubicBezTo>
                    <a:pt x="14444" y="17847"/>
                    <a:pt x="16146" y="18748"/>
                    <a:pt x="17980" y="19515"/>
                  </a:cubicBezTo>
                  <a:lnTo>
                    <a:pt x="18047" y="19515"/>
                  </a:lnTo>
                  <a:cubicBezTo>
                    <a:pt x="18069" y="19515"/>
                    <a:pt x="18091" y="19530"/>
                    <a:pt x="18114" y="19530"/>
                  </a:cubicBezTo>
                  <a:cubicBezTo>
                    <a:pt x="18125" y="19530"/>
                    <a:pt x="18136" y="19526"/>
                    <a:pt x="18147" y="19515"/>
                  </a:cubicBezTo>
                  <a:cubicBezTo>
                    <a:pt x="19982" y="19081"/>
                    <a:pt x="21549" y="17914"/>
                    <a:pt x="23050" y="16846"/>
                  </a:cubicBezTo>
                  <a:cubicBezTo>
                    <a:pt x="24485" y="15746"/>
                    <a:pt x="25886" y="14678"/>
                    <a:pt x="27253" y="13511"/>
                  </a:cubicBezTo>
                  <a:cubicBezTo>
                    <a:pt x="29955" y="11176"/>
                    <a:pt x="32491" y="8540"/>
                    <a:pt x="34659" y="5638"/>
                  </a:cubicBezTo>
                  <a:cubicBezTo>
                    <a:pt x="35893" y="4037"/>
                    <a:pt x="36960" y="2303"/>
                    <a:pt x="37894" y="535"/>
                  </a:cubicBezTo>
                  <a:cubicBezTo>
                    <a:pt x="37917" y="357"/>
                    <a:pt x="37776" y="209"/>
                    <a:pt x="37640" y="209"/>
                  </a:cubicBezTo>
                  <a:cubicBezTo>
                    <a:pt x="37572" y="209"/>
                    <a:pt x="37505" y="246"/>
                    <a:pt x="37461" y="335"/>
                  </a:cubicBezTo>
                  <a:cubicBezTo>
                    <a:pt x="35826" y="3503"/>
                    <a:pt x="33758" y="6339"/>
                    <a:pt x="31323" y="8941"/>
                  </a:cubicBezTo>
                  <a:cubicBezTo>
                    <a:pt x="28921" y="11576"/>
                    <a:pt x="26219" y="13911"/>
                    <a:pt x="23384" y="16046"/>
                  </a:cubicBezTo>
                  <a:cubicBezTo>
                    <a:pt x="21750" y="17247"/>
                    <a:pt x="20082" y="18614"/>
                    <a:pt x="18080" y="19115"/>
                  </a:cubicBezTo>
                  <a:cubicBezTo>
                    <a:pt x="14911" y="17780"/>
                    <a:pt x="11976" y="15979"/>
                    <a:pt x="9407" y="13744"/>
                  </a:cubicBezTo>
                  <a:cubicBezTo>
                    <a:pt x="6806" y="11476"/>
                    <a:pt x="4604" y="8874"/>
                    <a:pt x="2869" y="5939"/>
                  </a:cubicBezTo>
                  <a:cubicBezTo>
                    <a:pt x="2369" y="5105"/>
                    <a:pt x="1902" y="4271"/>
                    <a:pt x="1468" y="3403"/>
                  </a:cubicBezTo>
                  <a:cubicBezTo>
                    <a:pt x="968" y="2403"/>
                    <a:pt x="468" y="1302"/>
                    <a:pt x="401" y="201"/>
                  </a:cubicBezTo>
                  <a:cubicBezTo>
                    <a:pt x="384" y="68"/>
                    <a:pt x="276" y="1"/>
                    <a:pt x="180" y="1"/>
                  </a:cubicBezTo>
                  <a:close/>
                </a:path>
              </a:pathLst>
            </a:custGeom>
            <a:solidFill>
              <a:srgbClr val="000000">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43"/>
            <p:cNvSpPr/>
            <p:nvPr/>
          </p:nvSpPr>
          <p:spPr>
            <a:xfrm>
              <a:off x="6404900" y="1006700"/>
              <a:ext cx="1208375" cy="1465825"/>
            </a:xfrm>
            <a:custGeom>
              <a:avLst/>
              <a:gdLst/>
              <a:ahLst/>
              <a:cxnLst/>
              <a:rect l="l" t="t" r="r" b="b"/>
              <a:pathLst>
                <a:path w="48335" h="58633" extrusionOk="0">
                  <a:moveTo>
                    <a:pt x="34297" y="1"/>
                  </a:moveTo>
                  <a:cubicBezTo>
                    <a:pt x="32827" y="1"/>
                    <a:pt x="31502" y="815"/>
                    <a:pt x="30322" y="1716"/>
                  </a:cubicBezTo>
                  <a:cubicBezTo>
                    <a:pt x="28621" y="3083"/>
                    <a:pt x="27086" y="4751"/>
                    <a:pt x="25151" y="5885"/>
                  </a:cubicBezTo>
                  <a:cubicBezTo>
                    <a:pt x="24633" y="6168"/>
                    <a:pt x="23997" y="6452"/>
                    <a:pt x="23386" y="6452"/>
                  </a:cubicBezTo>
                  <a:cubicBezTo>
                    <a:pt x="23133" y="6452"/>
                    <a:pt x="22884" y="6403"/>
                    <a:pt x="22650" y="6286"/>
                  </a:cubicBezTo>
                  <a:cubicBezTo>
                    <a:pt x="21816" y="5919"/>
                    <a:pt x="21449" y="4885"/>
                    <a:pt x="21482" y="3951"/>
                  </a:cubicBezTo>
                  <a:cubicBezTo>
                    <a:pt x="21516" y="3050"/>
                    <a:pt x="21816" y="2116"/>
                    <a:pt x="21816" y="1215"/>
                  </a:cubicBezTo>
                  <a:lnTo>
                    <a:pt x="21816" y="1215"/>
                  </a:lnTo>
                  <a:cubicBezTo>
                    <a:pt x="20281" y="2950"/>
                    <a:pt x="18247" y="4251"/>
                    <a:pt x="16012" y="4918"/>
                  </a:cubicBezTo>
                  <a:cubicBezTo>
                    <a:pt x="15604" y="5043"/>
                    <a:pt x="15161" y="5132"/>
                    <a:pt x="14735" y="5132"/>
                  </a:cubicBezTo>
                  <a:cubicBezTo>
                    <a:pt x="14254" y="5132"/>
                    <a:pt x="13797" y="5019"/>
                    <a:pt x="13443" y="4718"/>
                  </a:cubicBezTo>
                  <a:cubicBezTo>
                    <a:pt x="12909" y="4218"/>
                    <a:pt x="12776" y="3384"/>
                    <a:pt x="12676" y="2616"/>
                  </a:cubicBezTo>
                  <a:cubicBezTo>
                    <a:pt x="11442" y="3017"/>
                    <a:pt x="10574" y="4084"/>
                    <a:pt x="9841" y="5218"/>
                  </a:cubicBezTo>
                  <a:cubicBezTo>
                    <a:pt x="8073" y="8087"/>
                    <a:pt x="6938" y="11389"/>
                    <a:pt x="6605" y="14758"/>
                  </a:cubicBezTo>
                  <a:cubicBezTo>
                    <a:pt x="6438" y="16460"/>
                    <a:pt x="6471" y="18294"/>
                    <a:pt x="5838" y="19895"/>
                  </a:cubicBezTo>
                  <a:cubicBezTo>
                    <a:pt x="5337" y="19629"/>
                    <a:pt x="4804" y="19562"/>
                    <a:pt x="4270" y="19562"/>
                  </a:cubicBezTo>
                  <a:cubicBezTo>
                    <a:pt x="3736" y="19562"/>
                    <a:pt x="3169" y="19695"/>
                    <a:pt x="2669" y="19895"/>
                  </a:cubicBezTo>
                  <a:cubicBezTo>
                    <a:pt x="2102" y="20096"/>
                    <a:pt x="1601" y="20463"/>
                    <a:pt x="1234" y="20930"/>
                  </a:cubicBezTo>
                  <a:cubicBezTo>
                    <a:pt x="300" y="21964"/>
                    <a:pt x="0" y="23398"/>
                    <a:pt x="67" y="24766"/>
                  </a:cubicBezTo>
                  <a:cubicBezTo>
                    <a:pt x="100" y="26133"/>
                    <a:pt x="501" y="27468"/>
                    <a:pt x="901" y="28768"/>
                  </a:cubicBezTo>
                  <a:cubicBezTo>
                    <a:pt x="1435" y="30636"/>
                    <a:pt x="2002" y="32471"/>
                    <a:pt x="2569" y="34373"/>
                  </a:cubicBezTo>
                  <a:cubicBezTo>
                    <a:pt x="2902" y="35573"/>
                    <a:pt x="3303" y="36774"/>
                    <a:pt x="4237" y="37608"/>
                  </a:cubicBezTo>
                  <a:cubicBezTo>
                    <a:pt x="4804" y="38175"/>
                    <a:pt x="5579" y="38445"/>
                    <a:pt x="6366" y="38445"/>
                  </a:cubicBezTo>
                  <a:cubicBezTo>
                    <a:pt x="6412" y="38445"/>
                    <a:pt x="6459" y="38444"/>
                    <a:pt x="6505" y="38442"/>
                  </a:cubicBezTo>
                  <a:cubicBezTo>
                    <a:pt x="6605" y="40277"/>
                    <a:pt x="6838" y="42045"/>
                    <a:pt x="7439" y="43779"/>
                  </a:cubicBezTo>
                  <a:cubicBezTo>
                    <a:pt x="7973" y="45414"/>
                    <a:pt x="8840" y="46948"/>
                    <a:pt x="9907" y="48316"/>
                  </a:cubicBezTo>
                  <a:cubicBezTo>
                    <a:pt x="10508" y="49150"/>
                    <a:pt x="11242" y="49950"/>
                    <a:pt x="11942" y="50718"/>
                  </a:cubicBezTo>
                  <a:cubicBezTo>
                    <a:pt x="13910" y="52719"/>
                    <a:pt x="16112" y="54387"/>
                    <a:pt x="18313" y="56055"/>
                  </a:cubicBezTo>
                  <a:cubicBezTo>
                    <a:pt x="20001" y="57328"/>
                    <a:pt x="21840" y="58632"/>
                    <a:pt x="23861" y="58632"/>
                  </a:cubicBezTo>
                  <a:cubicBezTo>
                    <a:pt x="23957" y="58632"/>
                    <a:pt x="24054" y="58629"/>
                    <a:pt x="24151" y="58623"/>
                  </a:cubicBezTo>
                  <a:cubicBezTo>
                    <a:pt x="24223" y="58627"/>
                    <a:pt x="24296" y="58628"/>
                    <a:pt x="24368" y="58628"/>
                  </a:cubicBezTo>
                  <a:cubicBezTo>
                    <a:pt x="26419" y="58628"/>
                    <a:pt x="28313" y="57279"/>
                    <a:pt x="29988" y="56055"/>
                  </a:cubicBezTo>
                  <a:cubicBezTo>
                    <a:pt x="32190" y="54387"/>
                    <a:pt x="34425" y="52719"/>
                    <a:pt x="36359" y="50718"/>
                  </a:cubicBezTo>
                  <a:cubicBezTo>
                    <a:pt x="37093" y="49950"/>
                    <a:pt x="37794" y="49150"/>
                    <a:pt x="38428" y="48316"/>
                  </a:cubicBezTo>
                  <a:cubicBezTo>
                    <a:pt x="39462" y="46948"/>
                    <a:pt x="40296" y="45414"/>
                    <a:pt x="40863" y="43779"/>
                  </a:cubicBezTo>
                  <a:cubicBezTo>
                    <a:pt x="41463" y="42045"/>
                    <a:pt x="41697" y="40243"/>
                    <a:pt x="41797" y="38442"/>
                  </a:cubicBezTo>
                  <a:cubicBezTo>
                    <a:pt x="42631" y="38442"/>
                    <a:pt x="43465" y="38142"/>
                    <a:pt x="44098" y="37608"/>
                  </a:cubicBezTo>
                  <a:cubicBezTo>
                    <a:pt x="44999" y="36774"/>
                    <a:pt x="45433" y="35540"/>
                    <a:pt x="45766" y="34373"/>
                  </a:cubicBezTo>
                  <a:cubicBezTo>
                    <a:pt x="46300" y="32471"/>
                    <a:pt x="46867" y="30636"/>
                    <a:pt x="47434" y="28768"/>
                  </a:cubicBezTo>
                  <a:cubicBezTo>
                    <a:pt x="47801" y="27434"/>
                    <a:pt x="48201" y="26133"/>
                    <a:pt x="48268" y="24766"/>
                  </a:cubicBezTo>
                  <a:cubicBezTo>
                    <a:pt x="48335" y="23398"/>
                    <a:pt x="48001" y="21964"/>
                    <a:pt x="47167" y="21063"/>
                  </a:cubicBezTo>
                  <a:cubicBezTo>
                    <a:pt x="46867" y="20696"/>
                    <a:pt x="46467" y="20396"/>
                    <a:pt x="46033" y="20129"/>
                  </a:cubicBezTo>
                  <a:cubicBezTo>
                    <a:pt x="45466" y="19795"/>
                    <a:pt x="44799" y="19629"/>
                    <a:pt x="44132" y="19629"/>
                  </a:cubicBezTo>
                  <a:cubicBezTo>
                    <a:pt x="43498" y="19629"/>
                    <a:pt x="42864" y="19762"/>
                    <a:pt x="42297" y="20062"/>
                  </a:cubicBezTo>
                  <a:cubicBezTo>
                    <a:pt x="41029" y="18228"/>
                    <a:pt x="40429" y="16026"/>
                    <a:pt x="40095" y="13791"/>
                  </a:cubicBezTo>
                  <a:cubicBezTo>
                    <a:pt x="39695" y="11456"/>
                    <a:pt x="39662" y="9121"/>
                    <a:pt x="39362" y="6786"/>
                  </a:cubicBezTo>
                  <a:cubicBezTo>
                    <a:pt x="39195" y="5285"/>
                    <a:pt x="38928" y="3784"/>
                    <a:pt x="38161" y="2516"/>
                  </a:cubicBezTo>
                  <a:cubicBezTo>
                    <a:pt x="37427" y="1215"/>
                    <a:pt x="36126" y="115"/>
                    <a:pt x="34625" y="15"/>
                  </a:cubicBezTo>
                  <a:cubicBezTo>
                    <a:pt x="34515" y="5"/>
                    <a:pt x="34405" y="1"/>
                    <a:pt x="34297" y="1"/>
                  </a:cubicBezTo>
                  <a:close/>
                </a:path>
              </a:pathLst>
            </a:custGeom>
            <a:solidFill>
              <a:srgbClr val="BA8B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43"/>
            <p:cNvSpPr/>
            <p:nvPr/>
          </p:nvSpPr>
          <p:spPr>
            <a:xfrm>
              <a:off x="6557300" y="1646375"/>
              <a:ext cx="30250" cy="324100"/>
            </a:xfrm>
            <a:custGeom>
              <a:avLst/>
              <a:gdLst/>
              <a:ahLst/>
              <a:cxnLst/>
              <a:rect l="l" t="t" r="r" b="b"/>
              <a:pathLst>
                <a:path w="1210" h="12964" extrusionOk="0">
                  <a:moveTo>
                    <a:pt x="242" y="1"/>
                  </a:moveTo>
                  <a:cubicBezTo>
                    <a:pt x="125" y="1"/>
                    <a:pt x="1" y="114"/>
                    <a:pt x="42" y="279"/>
                  </a:cubicBezTo>
                  <a:cubicBezTo>
                    <a:pt x="1009" y="3382"/>
                    <a:pt x="509" y="6684"/>
                    <a:pt x="242" y="9886"/>
                  </a:cubicBezTo>
                  <a:cubicBezTo>
                    <a:pt x="175" y="10854"/>
                    <a:pt x="142" y="11821"/>
                    <a:pt x="175" y="12788"/>
                  </a:cubicBezTo>
                  <a:cubicBezTo>
                    <a:pt x="175" y="12905"/>
                    <a:pt x="275" y="12963"/>
                    <a:pt x="371" y="12963"/>
                  </a:cubicBezTo>
                  <a:cubicBezTo>
                    <a:pt x="467" y="12963"/>
                    <a:pt x="559" y="12905"/>
                    <a:pt x="542" y="12788"/>
                  </a:cubicBezTo>
                  <a:cubicBezTo>
                    <a:pt x="509" y="9386"/>
                    <a:pt x="1209" y="6117"/>
                    <a:pt x="909" y="2781"/>
                  </a:cubicBezTo>
                  <a:cubicBezTo>
                    <a:pt x="842" y="1881"/>
                    <a:pt x="676" y="980"/>
                    <a:pt x="409" y="146"/>
                  </a:cubicBezTo>
                  <a:cubicBezTo>
                    <a:pt x="383" y="44"/>
                    <a:pt x="314" y="1"/>
                    <a:pt x="242" y="1"/>
                  </a:cubicBezTo>
                  <a:close/>
                </a:path>
              </a:pathLst>
            </a:custGeom>
            <a:solidFill>
              <a:srgbClr val="000000">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43"/>
            <p:cNvSpPr/>
            <p:nvPr/>
          </p:nvSpPr>
          <p:spPr>
            <a:xfrm>
              <a:off x="6451450" y="1603300"/>
              <a:ext cx="86900" cy="303525"/>
            </a:xfrm>
            <a:custGeom>
              <a:avLst/>
              <a:gdLst/>
              <a:ahLst/>
              <a:cxnLst/>
              <a:rect l="l" t="t" r="r" b="b"/>
              <a:pathLst>
                <a:path w="3476" h="12141" extrusionOk="0">
                  <a:moveTo>
                    <a:pt x="1275" y="1"/>
                  </a:moveTo>
                  <a:cubicBezTo>
                    <a:pt x="707" y="1"/>
                    <a:pt x="173" y="312"/>
                    <a:pt x="40" y="935"/>
                  </a:cubicBezTo>
                  <a:cubicBezTo>
                    <a:pt x="1" y="1090"/>
                    <a:pt x="120" y="1178"/>
                    <a:pt x="233" y="1178"/>
                  </a:cubicBezTo>
                  <a:cubicBezTo>
                    <a:pt x="314" y="1178"/>
                    <a:pt x="393" y="1133"/>
                    <a:pt x="406" y="1035"/>
                  </a:cubicBezTo>
                  <a:cubicBezTo>
                    <a:pt x="473" y="635"/>
                    <a:pt x="873" y="401"/>
                    <a:pt x="1274" y="401"/>
                  </a:cubicBezTo>
                  <a:cubicBezTo>
                    <a:pt x="1707" y="401"/>
                    <a:pt x="2108" y="635"/>
                    <a:pt x="2341" y="1002"/>
                  </a:cubicBezTo>
                  <a:cubicBezTo>
                    <a:pt x="2942" y="1736"/>
                    <a:pt x="3008" y="2836"/>
                    <a:pt x="3075" y="3737"/>
                  </a:cubicBezTo>
                  <a:cubicBezTo>
                    <a:pt x="3108" y="4771"/>
                    <a:pt x="2975" y="5772"/>
                    <a:pt x="2741" y="6772"/>
                  </a:cubicBezTo>
                  <a:cubicBezTo>
                    <a:pt x="2475" y="7740"/>
                    <a:pt x="2241" y="8674"/>
                    <a:pt x="2241" y="9675"/>
                  </a:cubicBezTo>
                  <a:cubicBezTo>
                    <a:pt x="2241" y="10509"/>
                    <a:pt x="2274" y="11576"/>
                    <a:pt x="3075" y="12110"/>
                  </a:cubicBezTo>
                  <a:cubicBezTo>
                    <a:pt x="3107" y="12131"/>
                    <a:pt x="3139" y="12141"/>
                    <a:pt x="3168" y="12141"/>
                  </a:cubicBezTo>
                  <a:cubicBezTo>
                    <a:pt x="3319" y="12141"/>
                    <a:pt x="3410" y="11888"/>
                    <a:pt x="3242" y="11776"/>
                  </a:cubicBezTo>
                  <a:cubicBezTo>
                    <a:pt x="2842" y="11543"/>
                    <a:pt x="2741" y="11076"/>
                    <a:pt x="2675" y="10675"/>
                  </a:cubicBezTo>
                  <a:cubicBezTo>
                    <a:pt x="2608" y="10108"/>
                    <a:pt x="2608" y="9541"/>
                    <a:pt x="2675" y="9007"/>
                  </a:cubicBezTo>
                  <a:cubicBezTo>
                    <a:pt x="2741" y="7873"/>
                    <a:pt x="3142" y="6839"/>
                    <a:pt x="3309" y="5772"/>
                  </a:cubicBezTo>
                  <a:cubicBezTo>
                    <a:pt x="3475" y="4738"/>
                    <a:pt x="3475" y="3670"/>
                    <a:pt x="3309" y="2603"/>
                  </a:cubicBezTo>
                  <a:cubicBezTo>
                    <a:pt x="3142" y="1702"/>
                    <a:pt x="2908" y="735"/>
                    <a:pt x="2108" y="234"/>
                  </a:cubicBezTo>
                  <a:cubicBezTo>
                    <a:pt x="1852" y="79"/>
                    <a:pt x="1559" y="1"/>
                    <a:pt x="1275" y="1"/>
                  </a:cubicBezTo>
                  <a:close/>
                </a:path>
              </a:pathLst>
            </a:custGeom>
            <a:solidFill>
              <a:srgbClr val="000000">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43"/>
            <p:cNvSpPr/>
            <p:nvPr/>
          </p:nvSpPr>
          <p:spPr>
            <a:xfrm>
              <a:off x="6631725" y="2213750"/>
              <a:ext cx="753050" cy="550425"/>
            </a:xfrm>
            <a:custGeom>
              <a:avLst/>
              <a:gdLst/>
              <a:ahLst/>
              <a:cxnLst/>
              <a:rect l="l" t="t" r="r" b="b"/>
              <a:pathLst>
                <a:path w="30122" h="22017" extrusionOk="0">
                  <a:moveTo>
                    <a:pt x="768" y="0"/>
                  </a:moveTo>
                  <a:cubicBezTo>
                    <a:pt x="768" y="1335"/>
                    <a:pt x="667" y="2702"/>
                    <a:pt x="501" y="4037"/>
                  </a:cubicBezTo>
                  <a:cubicBezTo>
                    <a:pt x="367" y="5037"/>
                    <a:pt x="200" y="6005"/>
                    <a:pt x="0" y="6972"/>
                  </a:cubicBezTo>
                  <a:cubicBezTo>
                    <a:pt x="3536" y="13177"/>
                    <a:pt x="8840" y="18447"/>
                    <a:pt x="15044" y="22016"/>
                  </a:cubicBezTo>
                  <a:lnTo>
                    <a:pt x="15078" y="22016"/>
                  </a:lnTo>
                  <a:cubicBezTo>
                    <a:pt x="21282" y="18480"/>
                    <a:pt x="26586" y="13210"/>
                    <a:pt x="30122" y="6972"/>
                  </a:cubicBezTo>
                  <a:cubicBezTo>
                    <a:pt x="29922" y="6005"/>
                    <a:pt x="29755" y="5004"/>
                    <a:pt x="29588" y="4037"/>
                  </a:cubicBezTo>
                  <a:cubicBezTo>
                    <a:pt x="29421" y="2702"/>
                    <a:pt x="29355" y="1335"/>
                    <a:pt x="29288" y="0"/>
                  </a:cubicBezTo>
                  <a:cubicBezTo>
                    <a:pt x="28687" y="834"/>
                    <a:pt x="27954" y="1635"/>
                    <a:pt x="27253" y="2369"/>
                  </a:cubicBezTo>
                  <a:cubicBezTo>
                    <a:pt x="25285" y="4370"/>
                    <a:pt x="23083" y="6038"/>
                    <a:pt x="20882" y="7706"/>
                  </a:cubicBezTo>
                  <a:cubicBezTo>
                    <a:pt x="19193" y="8981"/>
                    <a:pt x="17351" y="10317"/>
                    <a:pt x="15328" y="10317"/>
                  </a:cubicBezTo>
                  <a:cubicBezTo>
                    <a:pt x="15234" y="10317"/>
                    <a:pt x="15139" y="10314"/>
                    <a:pt x="15044" y="10308"/>
                  </a:cubicBezTo>
                  <a:cubicBezTo>
                    <a:pt x="14994" y="10309"/>
                    <a:pt x="14944" y="10310"/>
                    <a:pt x="14894" y="10310"/>
                  </a:cubicBezTo>
                  <a:cubicBezTo>
                    <a:pt x="12817" y="10310"/>
                    <a:pt x="10901" y="8976"/>
                    <a:pt x="9207" y="7706"/>
                  </a:cubicBezTo>
                  <a:cubicBezTo>
                    <a:pt x="7005" y="6038"/>
                    <a:pt x="4770" y="4370"/>
                    <a:pt x="2836" y="2369"/>
                  </a:cubicBezTo>
                  <a:cubicBezTo>
                    <a:pt x="2102" y="1635"/>
                    <a:pt x="1401" y="834"/>
                    <a:pt x="768" y="0"/>
                  </a:cubicBezTo>
                  <a:close/>
                </a:path>
              </a:pathLst>
            </a:custGeom>
            <a:solidFill>
              <a:srgbClr val="BA8B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43"/>
            <p:cNvSpPr/>
            <p:nvPr/>
          </p:nvSpPr>
          <p:spPr>
            <a:xfrm>
              <a:off x="6416575" y="653175"/>
              <a:ext cx="1196700" cy="854250"/>
            </a:xfrm>
            <a:custGeom>
              <a:avLst/>
              <a:gdLst/>
              <a:ahLst/>
              <a:cxnLst/>
              <a:rect l="l" t="t" r="r" b="b"/>
              <a:pathLst>
                <a:path w="47868" h="34170" extrusionOk="0">
                  <a:moveTo>
                    <a:pt x="24790" y="0"/>
                  </a:moveTo>
                  <a:cubicBezTo>
                    <a:pt x="21011" y="0"/>
                    <a:pt x="17202" y="743"/>
                    <a:pt x="13643" y="2047"/>
                  </a:cubicBezTo>
                  <a:cubicBezTo>
                    <a:pt x="11709" y="2747"/>
                    <a:pt x="9841" y="3581"/>
                    <a:pt x="8173" y="4749"/>
                  </a:cubicBezTo>
                  <a:cubicBezTo>
                    <a:pt x="2969" y="8351"/>
                    <a:pt x="0" y="14756"/>
                    <a:pt x="67" y="21061"/>
                  </a:cubicBezTo>
                  <a:cubicBezTo>
                    <a:pt x="134" y="25397"/>
                    <a:pt x="1501" y="29600"/>
                    <a:pt x="2135" y="33903"/>
                  </a:cubicBezTo>
                  <a:cubicBezTo>
                    <a:pt x="2635" y="33703"/>
                    <a:pt x="3169" y="33569"/>
                    <a:pt x="3703" y="33569"/>
                  </a:cubicBezTo>
                  <a:cubicBezTo>
                    <a:pt x="4237" y="33569"/>
                    <a:pt x="4804" y="33703"/>
                    <a:pt x="5304" y="33903"/>
                  </a:cubicBezTo>
                  <a:cubicBezTo>
                    <a:pt x="5904" y="32269"/>
                    <a:pt x="5871" y="30501"/>
                    <a:pt x="6038" y="28766"/>
                  </a:cubicBezTo>
                  <a:cubicBezTo>
                    <a:pt x="6338" y="25397"/>
                    <a:pt x="7472" y="22095"/>
                    <a:pt x="9307" y="19226"/>
                  </a:cubicBezTo>
                  <a:cubicBezTo>
                    <a:pt x="10007" y="18158"/>
                    <a:pt x="10875" y="17024"/>
                    <a:pt x="12142" y="16657"/>
                  </a:cubicBezTo>
                  <a:cubicBezTo>
                    <a:pt x="12209" y="17391"/>
                    <a:pt x="12309" y="18225"/>
                    <a:pt x="12876" y="18726"/>
                  </a:cubicBezTo>
                  <a:cubicBezTo>
                    <a:pt x="13223" y="19037"/>
                    <a:pt x="13677" y="19151"/>
                    <a:pt x="14156" y="19151"/>
                  </a:cubicBezTo>
                  <a:cubicBezTo>
                    <a:pt x="14598" y="19151"/>
                    <a:pt x="15061" y="19054"/>
                    <a:pt x="15478" y="18926"/>
                  </a:cubicBezTo>
                  <a:cubicBezTo>
                    <a:pt x="17713" y="18325"/>
                    <a:pt x="19714" y="16991"/>
                    <a:pt x="21282" y="15223"/>
                  </a:cubicBezTo>
                  <a:lnTo>
                    <a:pt x="21282" y="15223"/>
                  </a:lnTo>
                  <a:cubicBezTo>
                    <a:pt x="21215" y="16157"/>
                    <a:pt x="20948" y="17058"/>
                    <a:pt x="20948" y="17992"/>
                  </a:cubicBezTo>
                  <a:cubicBezTo>
                    <a:pt x="20948" y="18892"/>
                    <a:pt x="21282" y="19926"/>
                    <a:pt x="22116" y="20327"/>
                  </a:cubicBezTo>
                  <a:cubicBezTo>
                    <a:pt x="22344" y="20436"/>
                    <a:pt x="22591" y="20483"/>
                    <a:pt x="22844" y="20483"/>
                  </a:cubicBezTo>
                  <a:cubicBezTo>
                    <a:pt x="23442" y="20483"/>
                    <a:pt x="24079" y="20221"/>
                    <a:pt x="24618" y="19893"/>
                  </a:cubicBezTo>
                  <a:cubicBezTo>
                    <a:pt x="26519" y="18759"/>
                    <a:pt x="28020" y="17091"/>
                    <a:pt x="29788" y="15723"/>
                  </a:cubicBezTo>
                  <a:cubicBezTo>
                    <a:pt x="30919" y="14806"/>
                    <a:pt x="32246" y="14001"/>
                    <a:pt x="33666" y="14001"/>
                  </a:cubicBezTo>
                  <a:cubicBezTo>
                    <a:pt x="33796" y="14001"/>
                    <a:pt x="33927" y="14008"/>
                    <a:pt x="34058" y="14022"/>
                  </a:cubicBezTo>
                  <a:cubicBezTo>
                    <a:pt x="35559" y="14156"/>
                    <a:pt x="36860" y="15223"/>
                    <a:pt x="37627" y="16524"/>
                  </a:cubicBezTo>
                  <a:cubicBezTo>
                    <a:pt x="38361" y="17825"/>
                    <a:pt x="38661" y="19326"/>
                    <a:pt x="38828" y="20827"/>
                  </a:cubicBezTo>
                  <a:cubicBezTo>
                    <a:pt x="39128" y="23162"/>
                    <a:pt x="39195" y="25497"/>
                    <a:pt x="39528" y="27832"/>
                  </a:cubicBezTo>
                  <a:cubicBezTo>
                    <a:pt x="39862" y="30034"/>
                    <a:pt x="40496" y="32235"/>
                    <a:pt x="41730" y="34070"/>
                  </a:cubicBezTo>
                  <a:cubicBezTo>
                    <a:pt x="42264" y="33770"/>
                    <a:pt x="42931" y="33670"/>
                    <a:pt x="43565" y="33670"/>
                  </a:cubicBezTo>
                  <a:cubicBezTo>
                    <a:pt x="44232" y="33670"/>
                    <a:pt x="44899" y="33836"/>
                    <a:pt x="45499" y="34170"/>
                  </a:cubicBezTo>
                  <a:cubicBezTo>
                    <a:pt x="45800" y="28066"/>
                    <a:pt x="47868" y="21995"/>
                    <a:pt x="46667" y="15857"/>
                  </a:cubicBezTo>
                  <a:cubicBezTo>
                    <a:pt x="45366" y="9219"/>
                    <a:pt x="39929" y="3748"/>
                    <a:pt x="33557" y="1480"/>
                  </a:cubicBezTo>
                  <a:cubicBezTo>
                    <a:pt x="30745" y="464"/>
                    <a:pt x="27777" y="0"/>
                    <a:pt x="2479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43"/>
            <p:cNvSpPr/>
            <p:nvPr/>
          </p:nvSpPr>
          <p:spPr>
            <a:xfrm>
              <a:off x="6845200" y="1846600"/>
              <a:ext cx="35050" cy="57275"/>
            </a:xfrm>
            <a:custGeom>
              <a:avLst/>
              <a:gdLst/>
              <a:ahLst/>
              <a:cxnLst/>
              <a:rect l="l" t="t" r="r" b="b"/>
              <a:pathLst>
                <a:path w="1402" h="2291" extrusionOk="0">
                  <a:moveTo>
                    <a:pt x="328" y="1"/>
                  </a:moveTo>
                  <a:cubicBezTo>
                    <a:pt x="258" y="1"/>
                    <a:pt x="162" y="66"/>
                    <a:pt x="134" y="176"/>
                  </a:cubicBezTo>
                  <a:cubicBezTo>
                    <a:pt x="1" y="1010"/>
                    <a:pt x="368" y="1811"/>
                    <a:pt x="1068" y="2278"/>
                  </a:cubicBezTo>
                  <a:cubicBezTo>
                    <a:pt x="1093" y="2286"/>
                    <a:pt x="1120" y="2290"/>
                    <a:pt x="1147" y="2290"/>
                  </a:cubicBezTo>
                  <a:cubicBezTo>
                    <a:pt x="1229" y="2290"/>
                    <a:pt x="1310" y="2253"/>
                    <a:pt x="1335" y="2178"/>
                  </a:cubicBezTo>
                  <a:cubicBezTo>
                    <a:pt x="1402" y="2044"/>
                    <a:pt x="1368" y="1977"/>
                    <a:pt x="1302" y="1877"/>
                  </a:cubicBezTo>
                  <a:cubicBezTo>
                    <a:pt x="735" y="1544"/>
                    <a:pt x="468" y="877"/>
                    <a:pt x="534" y="276"/>
                  </a:cubicBezTo>
                  <a:cubicBezTo>
                    <a:pt x="534" y="143"/>
                    <a:pt x="501" y="43"/>
                    <a:pt x="368" y="9"/>
                  </a:cubicBezTo>
                  <a:cubicBezTo>
                    <a:pt x="356" y="4"/>
                    <a:pt x="343" y="1"/>
                    <a:pt x="328" y="1"/>
                  </a:cubicBezTo>
                  <a:close/>
                </a:path>
              </a:pathLst>
            </a:custGeom>
            <a:solidFill>
              <a:srgbClr val="000000">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43"/>
            <p:cNvSpPr/>
            <p:nvPr/>
          </p:nvSpPr>
          <p:spPr>
            <a:xfrm>
              <a:off x="6720950" y="1919150"/>
              <a:ext cx="151250" cy="264800"/>
            </a:xfrm>
            <a:custGeom>
              <a:avLst/>
              <a:gdLst/>
              <a:ahLst/>
              <a:cxnLst/>
              <a:rect l="l" t="t" r="r" b="b"/>
              <a:pathLst>
                <a:path w="6050" h="10592" extrusionOk="0">
                  <a:moveTo>
                    <a:pt x="5819" y="0"/>
                  </a:moveTo>
                  <a:cubicBezTo>
                    <a:pt x="5736" y="0"/>
                    <a:pt x="5652" y="45"/>
                    <a:pt x="5638" y="143"/>
                  </a:cubicBezTo>
                  <a:cubicBezTo>
                    <a:pt x="5338" y="1711"/>
                    <a:pt x="4103" y="2811"/>
                    <a:pt x="2969" y="3779"/>
                  </a:cubicBezTo>
                  <a:cubicBezTo>
                    <a:pt x="1835" y="4746"/>
                    <a:pt x="668" y="5814"/>
                    <a:pt x="267" y="7315"/>
                  </a:cubicBezTo>
                  <a:cubicBezTo>
                    <a:pt x="1" y="8315"/>
                    <a:pt x="167" y="9416"/>
                    <a:pt x="201" y="10417"/>
                  </a:cubicBezTo>
                  <a:cubicBezTo>
                    <a:pt x="201" y="10534"/>
                    <a:pt x="309" y="10592"/>
                    <a:pt x="413" y="10592"/>
                  </a:cubicBezTo>
                  <a:cubicBezTo>
                    <a:pt x="518" y="10592"/>
                    <a:pt x="618" y="10534"/>
                    <a:pt x="601" y="10417"/>
                  </a:cubicBezTo>
                  <a:cubicBezTo>
                    <a:pt x="534" y="9916"/>
                    <a:pt x="534" y="9449"/>
                    <a:pt x="501" y="8949"/>
                  </a:cubicBezTo>
                  <a:cubicBezTo>
                    <a:pt x="501" y="8482"/>
                    <a:pt x="468" y="8048"/>
                    <a:pt x="534" y="7615"/>
                  </a:cubicBezTo>
                  <a:cubicBezTo>
                    <a:pt x="701" y="6881"/>
                    <a:pt x="1135" y="6214"/>
                    <a:pt x="1602" y="5613"/>
                  </a:cubicBezTo>
                  <a:cubicBezTo>
                    <a:pt x="2602" y="4446"/>
                    <a:pt x="3870" y="3612"/>
                    <a:pt x="4837" y="2444"/>
                  </a:cubicBezTo>
                  <a:cubicBezTo>
                    <a:pt x="5371" y="1811"/>
                    <a:pt x="5805" y="1077"/>
                    <a:pt x="5971" y="243"/>
                  </a:cubicBezTo>
                  <a:cubicBezTo>
                    <a:pt x="6049" y="88"/>
                    <a:pt x="5935" y="0"/>
                    <a:pt x="5819" y="0"/>
                  </a:cubicBezTo>
                  <a:close/>
                </a:path>
              </a:pathLst>
            </a:custGeom>
            <a:solidFill>
              <a:srgbClr val="000000">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43"/>
            <p:cNvSpPr/>
            <p:nvPr/>
          </p:nvSpPr>
          <p:spPr>
            <a:xfrm>
              <a:off x="6740625" y="1658375"/>
              <a:ext cx="144500" cy="101100"/>
            </a:xfrm>
            <a:custGeom>
              <a:avLst/>
              <a:gdLst/>
              <a:ahLst/>
              <a:cxnLst/>
              <a:rect l="l" t="t" r="r" b="b"/>
              <a:pathLst>
                <a:path w="5780" h="4044" extrusionOk="0">
                  <a:moveTo>
                    <a:pt x="5482" y="0"/>
                  </a:moveTo>
                  <a:cubicBezTo>
                    <a:pt x="5436" y="0"/>
                    <a:pt x="5390" y="20"/>
                    <a:pt x="5351" y="66"/>
                  </a:cubicBezTo>
                  <a:cubicBezTo>
                    <a:pt x="3984" y="1701"/>
                    <a:pt x="2216" y="2902"/>
                    <a:pt x="214" y="3669"/>
                  </a:cubicBezTo>
                  <a:cubicBezTo>
                    <a:pt x="0" y="3730"/>
                    <a:pt x="67" y="4044"/>
                    <a:pt x="285" y="4044"/>
                  </a:cubicBezTo>
                  <a:cubicBezTo>
                    <a:pt x="305" y="4044"/>
                    <a:pt x="326" y="4041"/>
                    <a:pt x="348" y="4036"/>
                  </a:cubicBezTo>
                  <a:cubicBezTo>
                    <a:pt x="2382" y="3269"/>
                    <a:pt x="4217" y="2034"/>
                    <a:pt x="5651" y="366"/>
                  </a:cubicBezTo>
                  <a:cubicBezTo>
                    <a:pt x="5779" y="213"/>
                    <a:pt x="5632" y="0"/>
                    <a:pt x="5482" y="0"/>
                  </a:cubicBezTo>
                  <a:close/>
                </a:path>
              </a:pathLst>
            </a:custGeom>
            <a:solidFill>
              <a:srgbClr val="000000">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43"/>
            <p:cNvSpPr/>
            <p:nvPr/>
          </p:nvSpPr>
          <p:spPr>
            <a:xfrm>
              <a:off x="6640900" y="1406850"/>
              <a:ext cx="276725" cy="145500"/>
            </a:xfrm>
            <a:custGeom>
              <a:avLst/>
              <a:gdLst/>
              <a:ahLst/>
              <a:cxnLst/>
              <a:rect l="l" t="t" r="r" b="b"/>
              <a:pathLst>
                <a:path w="11069" h="5820" extrusionOk="0">
                  <a:moveTo>
                    <a:pt x="8165" y="0"/>
                  </a:moveTo>
                  <a:cubicBezTo>
                    <a:pt x="6664" y="0"/>
                    <a:pt x="5178" y="1701"/>
                    <a:pt x="3870" y="2355"/>
                  </a:cubicBezTo>
                  <a:cubicBezTo>
                    <a:pt x="2836" y="3122"/>
                    <a:pt x="0" y="3356"/>
                    <a:pt x="734" y="5190"/>
                  </a:cubicBezTo>
                  <a:cubicBezTo>
                    <a:pt x="1011" y="5630"/>
                    <a:pt x="1566" y="5819"/>
                    <a:pt x="2269" y="5819"/>
                  </a:cubicBezTo>
                  <a:cubicBezTo>
                    <a:pt x="5296" y="5819"/>
                    <a:pt x="11068" y="2317"/>
                    <a:pt x="9173" y="287"/>
                  </a:cubicBezTo>
                  <a:cubicBezTo>
                    <a:pt x="8838" y="85"/>
                    <a:pt x="8501" y="0"/>
                    <a:pt x="816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43"/>
            <p:cNvSpPr/>
            <p:nvPr/>
          </p:nvSpPr>
          <p:spPr>
            <a:xfrm>
              <a:off x="6709325" y="1353650"/>
              <a:ext cx="115750" cy="71850"/>
            </a:xfrm>
            <a:custGeom>
              <a:avLst/>
              <a:gdLst/>
              <a:ahLst/>
              <a:cxnLst/>
              <a:rect l="l" t="t" r="r" b="b"/>
              <a:pathLst>
                <a:path w="4630" h="2874" extrusionOk="0">
                  <a:moveTo>
                    <a:pt x="4381" y="1"/>
                  </a:moveTo>
                  <a:cubicBezTo>
                    <a:pt x="4345" y="1"/>
                    <a:pt x="4307" y="14"/>
                    <a:pt x="4268" y="47"/>
                  </a:cubicBezTo>
                  <a:cubicBezTo>
                    <a:pt x="3001" y="1014"/>
                    <a:pt x="1666" y="1848"/>
                    <a:pt x="232" y="2482"/>
                  </a:cubicBezTo>
                  <a:cubicBezTo>
                    <a:pt x="0" y="2540"/>
                    <a:pt x="70" y="2874"/>
                    <a:pt x="246" y="2874"/>
                  </a:cubicBezTo>
                  <a:cubicBezTo>
                    <a:pt x="272" y="2874"/>
                    <a:pt x="301" y="2866"/>
                    <a:pt x="332" y="2849"/>
                  </a:cubicBezTo>
                  <a:cubicBezTo>
                    <a:pt x="1833" y="2181"/>
                    <a:pt x="3234" y="1347"/>
                    <a:pt x="4468" y="347"/>
                  </a:cubicBezTo>
                  <a:cubicBezTo>
                    <a:pt x="4630" y="239"/>
                    <a:pt x="4531" y="1"/>
                    <a:pt x="4381" y="1"/>
                  </a:cubicBezTo>
                  <a:close/>
                </a:path>
              </a:pathLst>
            </a:custGeom>
            <a:solidFill>
              <a:srgbClr val="000000">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43"/>
            <p:cNvSpPr/>
            <p:nvPr/>
          </p:nvSpPr>
          <p:spPr>
            <a:xfrm>
              <a:off x="6704275" y="1370525"/>
              <a:ext cx="48400" cy="34675"/>
            </a:xfrm>
            <a:custGeom>
              <a:avLst/>
              <a:gdLst/>
              <a:ahLst/>
              <a:cxnLst/>
              <a:rect l="l" t="t" r="r" b="b"/>
              <a:pathLst>
                <a:path w="1936" h="1387" extrusionOk="0">
                  <a:moveTo>
                    <a:pt x="1722" y="0"/>
                  </a:moveTo>
                  <a:cubicBezTo>
                    <a:pt x="1661" y="0"/>
                    <a:pt x="1593" y="19"/>
                    <a:pt x="1535" y="39"/>
                  </a:cubicBezTo>
                  <a:cubicBezTo>
                    <a:pt x="1101" y="406"/>
                    <a:pt x="634" y="706"/>
                    <a:pt x="134" y="1006"/>
                  </a:cubicBezTo>
                  <a:cubicBezTo>
                    <a:pt x="34" y="1039"/>
                    <a:pt x="0" y="1173"/>
                    <a:pt x="34" y="1306"/>
                  </a:cubicBezTo>
                  <a:cubicBezTo>
                    <a:pt x="83" y="1355"/>
                    <a:pt x="149" y="1386"/>
                    <a:pt x="234" y="1386"/>
                  </a:cubicBezTo>
                  <a:cubicBezTo>
                    <a:pt x="265" y="1386"/>
                    <a:pt x="298" y="1382"/>
                    <a:pt x="334" y="1373"/>
                  </a:cubicBezTo>
                  <a:cubicBezTo>
                    <a:pt x="868" y="1073"/>
                    <a:pt x="1368" y="706"/>
                    <a:pt x="1835" y="339"/>
                  </a:cubicBezTo>
                  <a:cubicBezTo>
                    <a:pt x="1935" y="239"/>
                    <a:pt x="1935" y="139"/>
                    <a:pt x="1835" y="39"/>
                  </a:cubicBezTo>
                  <a:cubicBezTo>
                    <a:pt x="1807" y="10"/>
                    <a:pt x="1767" y="0"/>
                    <a:pt x="1722" y="0"/>
                  </a:cubicBezTo>
                  <a:close/>
                </a:path>
              </a:pathLst>
            </a:custGeom>
            <a:solidFill>
              <a:srgbClr val="000000">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43"/>
            <p:cNvSpPr/>
            <p:nvPr/>
          </p:nvSpPr>
          <p:spPr>
            <a:xfrm>
              <a:off x="6738475" y="1594975"/>
              <a:ext cx="91750" cy="89250"/>
            </a:xfrm>
            <a:custGeom>
              <a:avLst/>
              <a:gdLst/>
              <a:ahLst/>
              <a:cxnLst/>
              <a:rect l="l" t="t" r="r" b="b"/>
              <a:pathLst>
                <a:path w="3670" h="3570" extrusionOk="0">
                  <a:moveTo>
                    <a:pt x="1835" y="0"/>
                  </a:moveTo>
                  <a:cubicBezTo>
                    <a:pt x="834" y="0"/>
                    <a:pt x="0" y="801"/>
                    <a:pt x="0" y="1768"/>
                  </a:cubicBezTo>
                  <a:cubicBezTo>
                    <a:pt x="0" y="2769"/>
                    <a:pt x="834" y="3570"/>
                    <a:pt x="1835" y="3570"/>
                  </a:cubicBezTo>
                  <a:cubicBezTo>
                    <a:pt x="2869" y="3570"/>
                    <a:pt x="3669" y="2769"/>
                    <a:pt x="3669" y="1768"/>
                  </a:cubicBezTo>
                  <a:cubicBezTo>
                    <a:pt x="3669" y="801"/>
                    <a:pt x="2869" y="0"/>
                    <a:pt x="18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43"/>
            <p:cNvSpPr/>
            <p:nvPr/>
          </p:nvSpPr>
          <p:spPr>
            <a:xfrm>
              <a:off x="6647950" y="2203125"/>
              <a:ext cx="729550" cy="270100"/>
            </a:xfrm>
            <a:custGeom>
              <a:avLst/>
              <a:gdLst/>
              <a:ahLst/>
              <a:cxnLst/>
              <a:rect l="l" t="t" r="r" b="b"/>
              <a:pathLst>
                <a:path w="29182" h="10804" extrusionOk="0">
                  <a:moveTo>
                    <a:pt x="28878" y="1"/>
                  </a:moveTo>
                  <a:cubicBezTo>
                    <a:pt x="28829" y="1"/>
                    <a:pt x="28780" y="17"/>
                    <a:pt x="28739" y="59"/>
                  </a:cubicBezTo>
                  <a:cubicBezTo>
                    <a:pt x="27271" y="1860"/>
                    <a:pt x="25703" y="3528"/>
                    <a:pt x="23969" y="5062"/>
                  </a:cubicBezTo>
                  <a:cubicBezTo>
                    <a:pt x="22268" y="6597"/>
                    <a:pt x="20433" y="8064"/>
                    <a:pt x="18465" y="9265"/>
                  </a:cubicBezTo>
                  <a:cubicBezTo>
                    <a:pt x="17431" y="9899"/>
                    <a:pt x="16297" y="10366"/>
                    <a:pt x="15096" y="10399"/>
                  </a:cubicBezTo>
                  <a:cubicBezTo>
                    <a:pt x="15034" y="10401"/>
                    <a:pt x="14971" y="10402"/>
                    <a:pt x="14909" y="10402"/>
                  </a:cubicBezTo>
                  <a:cubicBezTo>
                    <a:pt x="13737" y="10402"/>
                    <a:pt x="12568" y="10107"/>
                    <a:pt x="11460" y="9632"/>
                  </a:cubicBezTo>
                  <a:cubicBezTo>
                    <a:pt x="10393" y="9198"/>
                    <a:pt x="9425" y="8565"/>
                    <a:pt x="8458" y="7931"/>
                  </a:cubicBezTo>
                  <a:cubicBezTo>
                    <a:pt x="7524" y="7264"/>
                    <a:pt x="6590" y="6597"/>
                    <a:pt x="5723" y="5863"/>
                  </a:cubicBezTo>
                  <a:cubicBezTo>
                    <a:pt x="3754" y="4228"/>
                    <a:pt x="2020" y="2360"/>
                    <a:pt x="452" y="292"/>
                  </a:cubicBezTo>
                  <a:cubicBezTo>
                    <a:pt x="403" y="233"/>
                    <a:pt x="340" y="209"/>
                    <a:pt x="279" y="209"/>
                  </a:cubicBezTo>
                  <a:cubicBezTo>
                    <a:pt x="133" y="209"/>
                    <a:pt x="1" y="351"/>
                    <a:pt x="119" y="492"/>
                  </a:cubicBezTo>
                  <a:cubicBezTo>
                    <a:pt x="1553" y="2394"/>
                    <a:pt x="3121" y="4095"/>
                    <a:pt x="4889" y="5629"/>
                  </a:cubicBezTo>
                  <a:cubicBezTo>
                    <a:pt x="6623" y="7164"/>
                    <a:pt x="8591" y="8698"/>
                    <a:pt x="10693" y="9732"/>
                  </a:cubicBezTo>
                  <a:cubicBezTo>
                    <a:pt x="12004" y="10377"/>
                    <a:pt x="13449" y="10803"/>
                    <a:pt x="14895" y="10803"/>
                  </a:cubicBezTo>
                  <a:cubicBezTo>
                    <a:pt x="15841" y="10803"/>
                    <a:pt x="16788" y="10621"/>
                    <a:pt x="17698" y="10199"/>
                  </a:cubicBezTo>
                  <a:cubicBezTo>
                    <a:pt x="18765" y="9699"/>
                    <a:pt x="19766" y="8932"/>
                    <a:pt x="20733" y="8231"/>
                  </a:cubicBezTo>
                  <a:cubicBezTo>
                    <a:pt x="21701" y="7531"/>
                    <a:pt x="22601" y="6797"/>
                    <a:pt x="23535" y="6029"/>
                  </a:cubicBezTo>
                  <a:cubicBezTo>
                    <a:pt x="25570" y="4262"/>
                    <a:pt x="27438" y="2360"/>
                    <a:pt x="29106" y="259"/>
                  </a:cubicBezTo>
                  <a:cubicBezTo>
                    <a:pt x="29181" y="158"/>
                    <a:pt x="29029" y="1"/>
                    <a:pt x="28878" y="1"/>
                  </a:cubicBezTo>
                  <a:close/>
                </a:path>
              </a:pathLst>
            </a:custGeom>
            <a:solidFill>
              <a:srgbClr val="000000">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43"/>
            <p:cNvSpPr/>
            <p:nvPr/>
          </p:nvSpPr>
          <p:spPr>
            <a:xfrm>
              <a:off x="7210700" y="1383225"/>
              <a:ext cx="89225" cy="36025"/>
            </a:xfrm>
            <a:custGeom>
              <a:avLst/>
              <a:gdLst/>
              <a:ahLst/>
              <a:cxnLst/>
              <a:rect l="l" t="t" r="r" b="b"/>
              <a:pathLst>
                <a:path w="3569" h="1441" extrusionOk="0">
                  <a:moveTo>
                    <a:pt x="294" y="0"/>
                  </a:moveTo>
                  <a:cubicBezTo>
                    <a:pt x="129" y="0"/>
                    <a:pt x="1" y="253"/>
                    <a:pt x="225" y="365"/>
                  </a:cubicBezTo>
                  <a:cubicBezTo>
                    <a:pt x="1125" y="898"/>
                    <a:pt x="2193" y="1232"/>
                    <a:pt x="3227" y="1432"/>
                  </a:cubicBezTo>
                  <a:cubicBezTo>
                    <a:pt x="3246" y="1438"/>
                    <a:pt x="3265" y="1440"/>
                    <a:pt x="3283" y="1440"/>
                  </a:cubicBezTo>
                  <a:cubicBezTo>
                    <a:pt x="3479" y="1440"/>
                    <a:pt x="3569" y="1126"/>
                    <a:pt x="3294" y="1065"/>
                  </a:cubicBezTo>
                  <a:cubicBezTo>
                    <a:pt x="2259" y="898"/>
                    <a:pt x="1292" y="531"/>
                    <a:pt x="391" y="31"/>
                  </a:cubicBezTo>
                  <a:cubicBezTo>
                    <a:pt x="359" y="9"/>
                    <a:pt x="326" y="0"/>
                    <a:pt x="294" y="0"/>
                  </a:cubicBezTo>
                  <a:close/>
                </a:path>
              </a:pathLst>
            </a:custGeom>
            <a:solidFill>
              <a:srgbClr val="000000">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43"/>
            <p:cNvSpPr/>
            <p:nvPr/>
          </p:nvSpPr>
          <p:spPr>
            <a:xfrm>
              <a:off x="7428950" y="1644250"/>
              <a:ext cx="30250" cy="324350"/>
            </a:xfrm>
            <a:custGeom>
              <a:avLst/>
              <a:gdLst/>
              <a:ahLst/>
              <a:cxnLst/>
              <a:rect l="l" t="t" r="r" b="b"/>
              <a:pathLst>
                <a:path w="1210" h="12974" extrusionOk="0">
                  <a:moveTo>
                    <a:pt x="964" y="0"/>
                  </a:moveTo>
                  <a:cubicBezTo>
                    <a:pt x="886" y="0"/>
                    <a:pt x="807" y="40"/>
                    <a:pt x="768" y="131"/>
                  </a:cubicBezTo>
                  <a:cubicBezTo>
                    <a:pt x="534" y="965"/>
                    <a:pt x="368" y="1899"/>
                    <a:pt x="301" y="2766"/>
                  </a:cubicBezTo>
                  <a:cubicBezTo>
                    <a:pt x="1" y="6068"/>
                    <a:pt x="701" y="9404"/>
                    <a:pt x="668" y="12773"/>
                  </a:cubicBezTo>
                  <a:cubicBezTo>
                    <a:pt x="635" y="12907"/>
                    <a:pt x="726" y="12973"/>
                    <a:pt x="826" y="12973"/>
                  </a:cubicBezTo>
                  <a:cubicBezTo>
                    <a:pt x="926" y="12973"/>
                    <a:pt x="1035" y="12907"/>
                    <a:pt x="1035" y="12773"/>
                  </a:cubicBezTo>
                  <a:cubicBezTo>
                    <a:pt x="1068" y="11806"/>
                    <a:pt x="1035" y="10872"/>
                    <a:pt x="935" y="9905"/>
                  </a:cubicBezTo>
                  <a:cubicBezTo>
                    <a:pt x="701" y="6702"/>
                    <a:pt x="201" y="3400"/>
                    <a:pt x="1168" y="264"/>
                  </a:cubicBezTo>
                  <a:cubicBezTo>
                    <a:pt x="1209" y="101"/>
                    <a:pt x="1087" y="0"/>
                    <a:pt x="964" y="0"/>
                  </a:cubicBezTo>
                  <a:close/>
                </a:path>
              </a:pathLst>
            </a:custGeom>
            <a:solidFill>
              <a:srgbClr val="000000">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43"/>
            <p:cNvSpPr/>
            <p:nvPr/>
          </p:nvSpPr>
          <p:spPr>
            <a:xfrm>
              <a:off x="7478150" y="1600375"/>
              <a:ext cx="86900" cy="303650"/>
            </a:xfrm>
            <a:custGeom>
              <a:avLst/>
              <a:gdLst/>
              <a:ahLst/>
              <a:cxnLst/>
              <a:rect l="l" t="t" r="r" b="b"/>
              <a:pathLst>
                <a:path w="3476" h="12146" extrusionOk="0">
                  <a:moveTo>
                    <a:pt x="2179" y="1"/>
                  </a:moveTo>
                  <a:cubicBezTo>
                    <a:pt x="1897" y="1"/>
                    <a:pt x="1611" y="75"/>
                    <a:pt x="1368" y="218"/>
                  </a:cubicBezTo>
                  <a:cubicBezTo>
                    <a:pt x="568" y="718"/>
                    <a:pt x="334" y="1686"/>
                    <a:pt x="168" y="2620"/>
                  </a:cubicBezTo>
                  <a:cubicBezTo>
                    <a:pt x="1" y="3654"/>
                    <a:pt x="1" y="4721"/>
                    <a:pt x="168" y="5755"/>
                  </a:cubicBezTo>
                  <a:cubicBezTo>
                    <a:pt x="334" y="6856"/>
                    <a:pt x="735" y="7857"/>
                    <a:pt x="768" y="8991"/>
                  </a:cubicBezTo>
                  <a:cubicBezTo>
                    <a:pt x="868" y="9525"/>
                    <a:pt x="868" y="10125"/>
                    <a:pt x="768" y="10659"/>
                  </a:cubicBezTo>
                  <a:cubicBezTo>
                    <a:pt x="735" y="11059"/>
                    <a:pt x="601" y="11526"/>
                    <a:pt x="234" y="11793"/>
                  </a:cubicBezTo>
                  <a:cubicBezTo>
                    <a:pt x="60" y="11880"/>
                    <a:pt x="164" y="12145"/>
                    <a:pt x="327" y="12145"/>
                  </a:cubicBezTo>
                  <a:cubicBezTo>
                    <a:pt x="350" y="12145"/>
                    <a:pt x="376" y="12139"/>
                    <a:pt x="401" y="12127"/>
                  </a:cubicBezTo>
                  <a:cubicBezTo>
                    <a:pt x="1202" y="11560"/>
                    <a:pt x="1235" y="10492"/>
                    <a:pt x="1235" y="9658"/>
                  </a:cubicBezTo>
                  <a:cubicBezTo>
                    <a:pt x="1235" y="8657"/>
                    <a:pt x="1002" y="7723"/>
                    <a:pt x="735" y="6789"/>
                  </a:cubicBezTo>
                  <a:cubicBezTo>
                    <a:pt x="468" y="5755"/>
                    <a:pt x="368" y="4755"/>
                    <a:pt x="401" y="3721"/>
                  </a:cubicBezTo>
                  <a:cubicBezTo>
                    <a:pt x="434" y="2820"/>
                    <a:pt x="535" y="1719"/>
                    <a:pt x="1102" y="985"/>
                  </a:cubicBezTo>
                  <a:cubicBezTo>
                    <a:pt x="1368" y="652"/>
                    <a:pt x="1769" y="385"/>
                    <a:pt x="2202" y="385"/>
                  </a:cubicBezTo>
                  <a:cubicBezTo>
                    <a:pt x="2603" y="385"/>
                    <a:pt x="3003" y="652"/>
                    <a:pt x="3070" y="1019"/>
                  </a:cubicBezTo>
                  <a:cubicBezTo>
                    <a:pt x="3084" y="1131"/>
                    <a:pt x="3162" y="1178"/>
                    <a:pt x="3244" y="1178"/>
                  </a:cubicBezTo>
                  <a:cubicBezTo>
                    <a:pt x="3357" y="1178"/>
                    <a:pt x="3475" y="1087"/>
                    <a:pt x="3437" y="952"/>
                  </a:cubicBezTo>
                  <a:cubicBezTo>
                    <a:pt x="3303" y="304"/>
                    <a:pt x="2750" y="1"/>
                    <a:pt x="2179" y="1"/>
                  </a:cubicBezTo>
                  <a:close/>
                </a:path>
              </a:pathLst>
            </a:custGeom>
            <a:solidFill>
              <a:srgbClr val="000000">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43"/>
            <p:cNvSpPr/>
            <p:nvPr/>
          </p:nvSpPr>
          <p:spPr>
            <a:xfrm>
              <a:off x="7136250" y="1844625"/>
              <a:ext cx="35050" cy="56750"/>
            </a:xfrm>
            <a:custGeom>
              <a:avLst/>
              <a:gdLst/>
              <a:ahLst/>
              <a:cxnLst/>
              <a:rect l="l" t="t" r="r" b="b"/>
              <a:pathLst>
                <a:path w="1402" h="2270" extrusionOk="0">
                  <a:moveTo>
                    <a:pt x="1086" y="0"/>
                  </a:moveTo>
                  <a:cubicBezTo>
                    <a:pt x="1067" y="0"/>
                    <a:pt x="1049" y="7"/>
                    <a:pt x="1034" y="22"/>
                  </a:cubicBezTo>
                  <a:cubicBezTo>
                    <a:pt x="901" y="55"/>
                    <a:pt x="868" y="122"/>
                    <a:pt x="868" y="255"/>
                  </a:cubicBezTo>
                  <a:cubicBezTo>
                    <a:pt x="934" y="889"/>
                    <a:pt x="668" y="1556"/>
                    <a:pt x="100" y="1890"/>
                  </a:cubicBezTo>
                  <a:cubicBezTo>
                    <a:pt x="34" y="1923"/>
                    <a:pt x="0" y="2023"/>
                    <a:pt x="67" y="2190"/>
                  </a:cubicBezTo>
                  <a:cubicBezTo>
                    <a:pt x="92" y="2239"/>
                    <a:pt x="170" y="2270"/>
                    <a:pt x="249" y="2270"/>
                  </a:cubicBezTo>
                  <a:cubicBezTo>
                    <a:pt x="278" y="2270"/>
                    <a:pt x="307" y="2265"/>
                    <a:pt x="334" y="2257"/>
                  </a:cubicBezTo>
                  <a:cubicBezTo>
                    <a:pt x="1034" y="1790"/>
                    <a:pt x="1401" y="1022"/>
                    <a:pt x="1268" y="188"/>
                  </a:cubicBezTo>
                  <a:cubicBezTo>
                    <a:pt x="1242" y="84"/>
                    <a:pt x="1155" y="0"/>
                    <a:pt x="1086" y="0"/>
                  </a:cubicBezTo>
                  <a:close/>
                </a:path>
              </a:pathLst>
            </a:custGeom>
            <a:solidFill>
              <a:srgbClr val="000000">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43"/>
            <p:cNvSpPr/>
            <p:nvPr/>
          </p:nvSpPr>
          <p:spPr>
            <a:xfrm>
              <a:off x="7144325" y="1916225"/>
              <a:ext cx="151225" cy="265025"/>
            </a:xfrm>
            <a:custGeom>
              <a:avLst/>
              <a:gdLst/>
              <a:ahLst/>
              <a:cxnLst/>
              <a:rect l="l" t="t" r="r" b="b"/>
              <a:pathLst>
                <a:path w="6049" h="10601" extrusionOk="0">
                  <a:moveTo>
                    <a:pt x="229" y="0"/>
                  </a:moveTo>
                  <a:cubicBezTo>
                    <a:pt x="114" y="0"/>
                    <a:pt x="0" y="91"/>
                    <a:pt x="78" y="226"/>
                  </a:cubicBezTo>
                  <a:cubicBezTo>
                    <a:pt x="244" y="1060"/>
                    <a:pt x="645" y="1828"/>
                    <a:pt x="1212" y="2428"/>
                  </a:cubicBezTo>
                  <a:cubicBezTo>
                    <a:pt x="2146" y="3596"/>
                    <a:pt x="3447" y="4429"/>
                    <a:pt x="4447" y="5597"/>
                  </a:cubicBezTo>
                  <a:cubicBezTo>
                    <a:pt x="4914" y="6197"/>
                    <a:pt x="5348" y="6865"/>
                    <a:pt x="5482" y="7598"/>
                  </a:cubicBezTo>
                  <a:cubicBezTo>
                    <a:pt x="5582" y="8032"/>
                    <a:pt x="5548" y="8499"/>
                    <a:pt x="5548" y="8933"/>
                  </a:cubicBezTo>
                  <a:cubicBezTo>
                    <a:pt x="5515" y="9433"/>
                    <a:pt x="5515" y="9900"/>
                    <a:pt x="5448" y="10400"/>
                  </a:cubicBezTo>
                  <a:cubicBezTo>
                    <a:pt x="5432" y="10534"/>
                    <a:pt x="5532" y="10601"/>
                    <a:pt x="5636" y="10601"/>
                  </a:cubicBezTo>
                  <a:cubicBezTo>
                    <a:pt x="5740" y="10601"/>
                    <a:pt x="5848" y="10534"/>
                    <a:pt x="5848" y="10400"/>
                  </a:cubicBezTo>
                  <a:cubicBezTo>
                    <a:pt x="5882" y="9400"/>
                    <a:pt x="6049" y="8332"/>
                    <a:pt x="5782" y="7332"/>
                  </a:cubicBezTo>
                  <a:cubicBezTo>
                    <a:pt x="5381" y="5830"/>
                    <a:pt x="4214" y="4730"/>
                    <a:pt x="3080" y="3762"/>
                  </a:cubicBezTo>
                  <a:cubicBezTo>
                    <a:pt x="1946" y="2828"/>
                    <a:pt x="711" y="1694"/>
                    <a:pt x="411" y="160"/>
                  </a:cubicBezTo>
                  <a:cubicBezTo>
                    <a:pt x="397" y="48"/>
                    <a:pt x="313" y="0"/>
                    <a:pt x="229" y="0"/>
                  </a:cubicBezTo>
                  <a:close/>
                </a:path>
              </a:pathLst>
            </a:custGeom>
            <a:solidFill>
              <a:srgbClr val="000000">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43"/>
            <p:cNvSpPr/>
            <p:nvPr/>
          </p:nvSpPr>
          <p:spPr>
            <a:xfrm>
              <a:off x="7131400" y="1656100"/>
              <a:ext cx="144275" cy="100275"/>
            </a:xfrm>
            <a:custGeom>
              <a:avLst/>
              <a:gdLst/>
              <a:ahLst/>
              <a:cxnLst/>
              <a:rect l="l" t="t" r="r" b="b"/>
              <a:pathLst>
                <a:path w="5771" h="4011" extrusionOk="0">
                  <a:moveTo>
                    <a:pt x="293" y="0"/>
                  </a:moveTo>
                  <a:cubicBezTo>
                    <a:pt x="144" y="0"/>
                    <a:pt x="1" y="172"/>
                    <a:pt x="128" y="324"/>
                  </a:cubicBezTo>
                  <a:cubicBezTo>
                    <a:pt x="1562" y="1992"/>
                    <a:pt x="3397" y="3259"/>
                    <a:pt x="5431" y="3993"/>
                  </a:cubicBezTo>
                  <a:cubicBezTo>
                    <a:pt x="5463" y="4005"/>
                    <a:pt x="5492" y="4010"/>
                    <a:pt x="5519" y="4010"/>
                  </a:cubicBezTo>
                  <a:cubicBezTo>
                    <a:pt x="5717" y="4010"/>
                    <a:pt x="5771" y="3715"/>
                    <a:pt x="5565" y="3626"/>
                  </a:cubicBezTo>
                  <a:cubicBezTo>
                    <a:pt x="3563" y="2893"/>
                    <a:pt x="1796" y="1658"/>
                    <a:pt x="428" y="57"/>
                  </a:cubicBezTo>
                  <a:cubicBezTo>
                    <a:pt x="388" y="17"/>
                    <a:pt x="340" y="0"/>
                    <a:pt x="293" y="0"/>
                  </a:cubicBezTo>
                  <a:close/>
                </a:path>
              </a:pathLst>
            </a:custGeom>
            <a:solidFill>
              <a:srgbClr val="000000">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43"/>
            <p:cNvSpPr/>
            <p:nvPr/>
          </p:nvSpPr>
          <p:spPr>
            <a:xfrm>
              <a:off x="7098900" y="1403950"/>
              <a:ext cx="276700" cy="145075"/>
            </a:xfrm>
            <a:custGeom>
              <a:avLst/>
              <a:gdLst/>
              <a:ahLst/>
              <a:cxnLst/>
              <a:rect l="l" t="t" r="r" b="b"/>
              <a:pathLst>
                <a:path w="11068" h="5803" extrusionOk="0">
                  <a:moveTo>
                    <a:pt x="2927" y="1"/>
                  </a:moveTo>
                  <a:cubicBezTo>
                    <a:pt x="2583" y="1"/>
                    <a:pt x="2238" y="90"/>
                    <a:pt x="1895" y="303"/>
                  </a:cubicBezTo>
                  <a:cubicBezTo>
                    <a:pt x="0" y="2306"/>
                    <a:pt x="5770" y="5802"/>
                    <a:pt x="8780" y="5802"/>
                  </a:cubicBezTo>
                  <a:cubicBezTo>
                    <a:pt x="9480" y="5802"/>
                    <a:pt x="10030" y="5613"/>
                    <a:pt x="10301" y="5173"/>
                  </a:cubicBezTo>
                  <a:cubicBezTo>
                    <a:pt x="11068" y="3338"/>
                    <a:pt x="8233" y="3138"/>
                    <a:pt x="7198" y="2338"/>
                  </a:cubicBezTo>
                  <a:cubicBezTo>
                    <a:pt x="5897" y="1687"/>
                    <a:pt x="4420" y="1"/>
                    <a:pt x="292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43"/>
            <p:cNvSpPr/>
            <p:nvPr/>
          </p:nvSpPr>
          <p:spPr>
            <a:xfrm>
              <a:off x="7263850" y="1367175"/>
              <a:ext cx="48375" cy="35050"/>
            </a:xfrm>
            <a:custGeom>
              <a:avLst/>
              <a:gdLst/>
              <a:ahLst/>
              <a:cxnLst/>
              <a:rect l="l" t="t" r="r" b="b"/>
              <a:pathLst>
                <a:path w="1935" h="1402" extrusionOk="0">
                  <a:moveTo>
                    <a:pt x="210" y="1"/>
                  </a:moveTo>
                  <a:cubicBezTo>
                    <a:pt x="168" y="1"/>
                    <a:pt x="128" y="11"/>
                    <a:pt x="100" y="39"/>
                  </a:cubicBezTo>
                  <a:cubicBezTo>
                    <a:pt x="0" y="139"/>
                    <a:pt x="0" y="273"/>
                    <a:pt x="100" y="339"/>
                  </a:cubicBezTo>
                  <a:cubicBezTo>
                    <a:pt x="534" y="706"/>
                    <a:pt x="1034" y="1107"/>
                    <a:pt x="1601" y="1374"/>
                  </a:cubicBezTo>
                  <a:cubicBezTo>
                    <a:pt x="1630" y="1393"/>
                    <a:pt x="1663" y="1401"/>
                    <a:pt x="1694" y="1401"/>
                  </a:cubicBezTo>
                  <a:cubicBezTo>
                    <a:pt x="1771" y="1401"/>
                    <a:pt x="1844" y="1354"/>
                    <a:pt x="1868" y="1307"/>
                  </a:cubicBezTo>
                  <a:cubicBezTo>
                    <a:pt x="1935" y="1173"/>
                    <a:pt x="1868" y="1040"/>
                    <a:pt x="1801" y="1007"/>
                  </a:cubicBezTo>
                  <a:cubicBezTo>
                    <a:pt x="1301" y="706"/>
                    <a:pt x="834" y="440"/>
                    <a:pt x="367" y="39"/>
                  </a:cubicBezTo>
                  <a:cubicBezTo>
                    <a:pt x="328" y="20"/>
                    <a:pt x="268" y="1"/>
                    <a:pt x="210" y="1"/>
                  </a:cubicBezTo>
                  <a:close/>
                </a:path>
              </a:pathLst>
            </a:custGeom>
            <a:solidFill>
              <a:srgbClr val="000000">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43"/>
            <p:cNvSpPr/>
            <p:nvPr/>
          </p:nvSpPr>
          <p:spPr>
            <a:xfrm>
              <a:off x="7186275" y="1592475"/>
              <a:ext cx="91775" cy="89250"/>
            </a:xfrm>
            <a:custGeom>
              <a:avLst/>
              <a:gdLst/>
              <a:ahLst/>
              <a:cxnLst/>
              <a:rect l="l" t="t" r="r" b="b"/>
              <a:pathLst>
                <a:path w="3671" h="3570" extrusionOk="0">
                  <a:moveTo>
                    <a:pt x="1835" y="0"/>
                  </a:moveTo>
                  <a:cubicBezTo>
                    <a:pt x="801" y="0"/>
                    <a:pt x="1" y="801"/>
                    <a:pt x="1" y="1802"/>
                  </a:cubicBezTo>
                  <a:cubicBezTo>
                    <a:pt x="1" y="2769"/>
                    <a:pt x="801" y="3570"/>
                    <a:pt x="1835" y="3570"/>
                  </a:cubicBezTo>
                  <a:cubicBezTo>
                    <a:pt x="2836" y="3570"/>
                    <a:pt x="3670" y="2769"/>
                    <a:pt x="3670" y="1802"/>
                  </a:cubicBezTo>
                  <a:cubicBezTo>
                    <a:pt x="3670" y="801"/>
                    <a:pt x="2836" y="0"/>
                    <a:pt x="18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43"/>
            <p:cNvSpPr/>
            <p:nvPr/>
          </p:nvSpPr>
          <p:spPr>
            <a:xfrm>
              <a:off x="6896075" y="1687950"/>
              <a:ext cx="223525" cy="230600"/>
            </a:xfrm>
            <a:custGeom>
              <a:avLst/>
              <a:gdLst/>
              <a:ahLst/>
              <a:cxnLst/>
              <a:rect l="l" t="t" r="r" b="b"/>
              <a:pathLst>
                <a:path w="8941" h="9224" extrusionOk="0">
                  <a:moveTo>
                    <a:pt x="4470" y="1"/>
                  </a:moveTo>
                  <a:cubicBezTo>
                    <a:pt x="3812" y="1"/>
                    <a:pt x="3153" y="351"/>
                    <a:pt x="2836" y="1051"/>
                  </a:cubicBezTo>
                  <a:cubicBezTo>
                    <a:pt x="1335" y="4454"/>
                    <a:pt x="1" y="9224"/>
                    <a:pt x="4470" y="9224"/>
                  </a:cubicBezTo>
                  <a:cubicBezTo>
                    <a:pt x="8940" y="9224"/>
                    <a:pt x="7606" y="4454"/>
                    <a:pt x="6105" y="1051"/>
                  </a:cubicBezTo>
                  <a:cubicBezTo>
                    <a:pt x="5788" y="351"/>
                    <a:pt x="5129" y="1"/>
                    <a:pt x="4470" y="1"/>
                  </a:cubicBezTo>
                  <a:close/>
                </a:path>
              </a:pathLst>
            </a:custGeom>
            <a:solidFill>
              <a:srgbClr val="A06944">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43"/>
            <p:cNvSpPr/>
            <p:nvPr/>
          </p:nvSpPr>
          <p:spPr>
            <a:xfrm>
              <a:off x="6587175" y="1790650"/>
              <a:ext cx="253050" cy="251025"/>
            </a:xfrm>
            <a:custGeom>
              <a:avLst/>
              <a:gdLst/>
              <a:ahLst/>
              <a:cxnLst/>
              <a:rect l="l" t="t" r="r" b="b"/>
              <a:pathLst>
                <a:path w="10122" h="10041" extrusionOk="0">
                  <a:moveTo>
                    <a:pt x="6783" y="1"/>
                  </a:moveTo>
                  <a:cubicBezTo>
                    <a:pt x="4601" y="1"/>
                    <a:pt x="0" y="5339"/>
                    <a:pt x="715" y="7418"/>
                  </a:cubicBezTo>
                  <a:cubicBezTo>
                    <a:pt x="1091" y="9313"/>
                    <a:pt x="2114" y="10041"/>
                    <a:pt x="3343" y="10041"/>
                  </a:cubicBezTo>
                  <a:cubicBezTo>
                    <a:pt x="5273" y="10041"/>
                    <a:pt x="7711" y="8245"/>
                    <a:pt x="8954" y="6350"/>
                  </a:cubicBezTo>
                  <a:cubicBezTo>
                    <a:pt x="10122" y="4182"/>
                    <a:pt x="9888" y="446"/>
                    <a:pt x="6953" y="12"/>
                  </a:cubicBezTo>
                  <a:cubicBezTo>
                    <a:pt x="6898" y="5"/>
                    <a:pt x="6841" y="1"/>
                    <a:pt x="6783" y="1"/>
                  </a:cubicBezTo>
                  <a:close/>
                </a:path>
              </a:pathLst>
            </a:custGeom>
            <a:solidFill>
              <a:srgbClr val="A06944">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43"/>
            <p:cNvSpPr/>
            <p:nvPr/>
          </p:nvSpPr>
          <p:spPr>
            <a:xfrm>
              <a:off x="7182125" y="1777375"/>
              <a:ext cx="252275" cy="251800"/>
            </a:xfrm>
            <a:custGeom>
              <a:avLst/>
              <a:gdLst/>
              <a:ahLst/>
              <a:cxnLst/>
              <a:rect l="l" t="t" r="r" b="b"/>
              <a:pathLst>
                <a:path w="10091" h="10072" extrusionOk="0">
                  <a:moveTo>
                    <a:pt x="3318" y="0"/>
                  </a:moveTo>
                  <a:cubicBezTo>
                    <a:pt x="3267" y="0"/>
                    <a:pt x="3217" y="3"/>
                    <a:pt x="3169" y="10"/>
                  </a:cubicBezTo>
                  <a:cubicBezTo>
                    <a:pt x="200" y="443"/>
                    <a:pt x="0" y="4213"/>
                    <a:pt x="1168" y="6381"/>
                  </a:cubicBezTo>
                  <a:cubicBezTo>
                    <a:pt x="2390" y="8276"/>
                    <a:pt x="4820" y="10072"/>
                    <a:pt x="6747" y="10072"/>
                  </a:cubicBezTo>
                  <a:cubicBezTo>
                    <a:pt x="7974" y="10072"/>
                    <a:pt x="8997" y="9343"/>
                    <a:pt x="9373" y="7448"/>
                  </a:cubicBezTo>
                  <a:cubicBezTo>
                    <a:pt x="10090" y="5363"/>
                    <a:pt x="5461" y="0"/>
                    <a:pt x="3318" y="0"/>
                  </a:cubicBezTo>
                  <a:close/>
                </a:path>
              </a:pathLst>
            </a:custGeom>
            <a:solidFill>
              <a:srgbClr val="A06944">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43"/>
            <p:cNvSpPr/>
            <p:nvPr/>
          </p:nvSpPr>
          <p:spPr>
            <a:xfrm>
              <a:off x="6886025" y="1879125"/>
              <a:ext cx="242750" cy="47775"/>
            </a:xfrm>
            <a:custGeom>
              <a:avLst/>
              <a:gdLst/>
              <a:ahLst/>
              <a:cxnLst/>
              <a:rect l="l" t="t" r="r" b="b"/>
              <a:pathLst>
                <a:path w="9710" h="1911" extrusionOk="0">
                  <a:moveTo>
                    <a:pt x="9234" y="1"/>
                  </a:moveTo>
                  <a:cubicBezTo>
                    <a:pt x="8895" y="1"/>
                    <a:pt x="8545" y="65"/>
                    <a:pt x="8241" y="176"/>
                  </a:cubicBezTo>
                  <a:cubicBezTo>
                    <a:pt x="7875" y="309"/>
                    <a:pt x="7574" y="543"/>
                    <a:pt x="7241" y="743"/>
                  </a:cubicBezTo>
                  <a:cubicBezTo>
                    <a:pt x="6576" y="1218"/>
                    <a:pt x="5790" y="1513"/>
                    <a:pt x="4942" y="1513"/>
                  </a:cubicBezTo>
                  <a:cubicBezTo>
                    <a:pt x="4896" y="1513"/>
                    <a:pt x="4851" y="1512"/>
                    <a:pt x="4806" y="1510"/>
                  </a:cubicBezTo>
                  <a:cubicBezTo>
                    <a:pt x="4372" y="1510"/>
                    <a:pt x="3938" y="1377"/>
                    <a:pt x="3538" y="1177"/>
                  </a:cubicBezTo>
                  <a:cubicBezTo>
                    <a:pt x="3205" y="1010"/>
                    <a:pt x="2871" y="743"/>
                    <a:pt x="2537" y="543"/>
                  </a:cubicBezTo>
                  <a:cubicBezTo>
                    <a:pt x="2055" y="268"/>
                    <a:pt x="1526" y="103"/>
                    <a:pt x="982" y="103"/>
                  </a:cubicBezTo>
                  <a:cubicBezTo>
                    <a:pt x="735" y="103"/>
                    <a:pt x="485" y="137"/>
                    <a:pt x="236" y="209"/>
                  </a:cubicBezTo>
                  <a:cubicBezTo>
                    <a:pt x="0" y="298"/>
                    <a:pt x="76" y="593"/>
                    <a:pt x="281" y="593"/>
                  </a:cubicBezTo>
                  <a:cubicBezTo>
                    <a:pt x="308" y="593"/>
                    <a:pt x="338" y="588"/>
                    <a:pt x="369" y="576"/>
                  </a:cubicBezTo>
                  <a:cubicBezTo>
                    <a:pt x="586" y="526"/>
                    <a:pt x="811" y="501"/>
                    <a:pt x="1036" y="501"/>
                  </a:cubicBezTo>
                  <a:cubicBezTo>
                    <a:pt x="1261" y="501"/>
                    <a:pt x="1487" y="526"/>
                    <a:pt x="1703" y="576"/>
                  </a:cubicBezTo>
                  <a:cubicBezTo>
                    <a:pt x="2070" y="710"/>
                    <a:pt x="2404" y="910"/>
                    <a:pt x="2738" y="1143"/>
                  </a:cubicBezTo>
                  <a:cubicBezTo>
                    <a:pt x="3405" y="1577"/>
                    <a:pt x="4105" y="1877"/>
                    <a:pt x="4906" y="1911"/>
                  </a:cubicBezTo>
                  <a:cubicBezTo>
                    <a:pt x="5706" y="1911"/>
                    <a:pt x="6474" y="1677"/>
                    <a:pt x="7141" y="1310"/>
                  </a:cubicBezTo>
                  <a:cubicBezTo>
                    <a:pt x="7474" y="1077"/>
                    <a:pt x="7774" y="810"/>
                    <a:pt x="8141" y="643"/>
                  </a:cubicBezTo>
                  <a:cubicBezTo>
                    <a:pt x="8485" y="458"/>
                    <a:pt x="8808" y="399"/>
                    <a:pt x="9160" y="399"/>
                  </a:cubicBezTo>
                  <a:cubicBezTo>
                    <a:pt x="9252" y="399"/>
                    <a:pt x="9346" y="403"/>
                    <a:pt x="9442" y="410"/>
                  </a:cubicBezTo>
                  <a:cubicBezTo>
                    <a:pt x="9709" y="410"/>
                    <a:pt x="9709" y="43"/>
                    <a:pt x="9442" y="9"/>
                  </a:cubicBezTo>
                  <a:cubicBezTo>
                    <a:pt x="9374" y="3"/>
                    <a:pt x="9304" y="1"/>
                    <a:pt x="9234" y="1"/>
                  </a:cubicBezTo>
                  <a:close/>
                </a:path>
              </a:pathLst>
            </a:custGeom>
            <a:solidFill>
              <a:srgbClr val="000000">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43"/>
            <p:cNvSpPr/>
            <p:nvPr/>
          </p:nvSpPr>
          <p:spPr>
            <a:xfrm>
              <a:off x="6944450" y="2010275"/>
              <a:ext cx="126775" cy="141800"/>
            </a:xfrm>
            <a:custGeom>
              <a:avLst/>
              <a:gdLst/>
              <a:ahLst/>
              <a:cxnLst/>
              <a:rect l="l" t="t" r="r" b="b"/>
              <a:pathLst>
                <a:path w="5071" h="5672" extrusionOk="0">
                  <a:moveTo>
                    <a:pt x="2535" y="0"/>
                  </a:moveTo>
                  <a:cubicBezTo>
                    <a:pt x="1101" y="0"/>
                    <a:pt x="0" y="1435"/>
                    <a:pt x="0" y="3269"/>
                  </a:cubicBezTo>
                  <a:cubicBezTo>
                    <a:pt x="0" y="5071"/>
                    <a:pt x="1101" y="5671"/>
                    <a:pt x="2535" y="5671"/>
                  </a:cubicBezTo>
                  <a:cubicBezTo>
                    <a:pt x="3936" y="5671"/>
                    <a:pt x="5071" y="5104"/>
                    <a:pt x="5071" y="3269"/>
                  </a:cubicBezTo>
                  <a:cubicBezTo>
                    <a:pt x="5071" y="1435"/>
                    <a:pt x="3936" y="0"/>
                    <a:pt x="25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43"/>
            <p:cNvSpPr/>
            <p:nvPr/>
          </p:nvSpPr>
          <p:spPr>
            <a:xfrm>
              <a:off x="6957400" y="2183775"/>
              <a:ext cx="103850" cy="24750"/>
            </a:xfrm>
            <a:custGeom>
              <a:avLst/>
              <a:gdLst/>
              <a:ahLst/>
              <a:cxnLst/>
              <a:rect l="l" t="t" r="r" b="b"/>
              <a:pathLst>
                <a:path w="4154" h="990" extrusionOk="0">
                  <a:moveTo>
                    <a:pt x="3862" y="1"/>
                  </a:moveTo>
                  <a:cubicBezTo>
                    <a:pt x="3827" y="1"/>
                    <a:pt x="3790" y="10"/>
                    <a:pt x="3752" y="32"/>
                  </a:cubicBezTo>
                  <a:cubicBezTo>
                    <a:pt x="3105" y="408"/>
                    <a:pt x="2379" y="588"/>
                    <a:pt x="1640" y="588"/>
                  </a:cubicBezTo>
                  <a:cubicBezTo>
                    <a:pt x="1198" y="588"/>
                    <a:pt x="753" y="524"/>
                    <a:pt x="316" y="399"/>
                  </a:cubicBezTo>
                  <a:cubicBezTo>
                    <a:pt x="296" y="394"/>
                    <a:pt x="277" y="391"/>
                    <a:pt x="259" y="391"/>
                  </a:cubicBezTo>
                  <a:cubicBezTo>
                    <a:pt x="41" y="391"/>
                    <a:pt x="0" y="738"/>
                    <a:pt x="216" y="799"/>
                  </a:cubicBezTo>
                  <a:cubicBezTo>
                    <a:pt x="657" y="927"/>
                    <a:pt x="1109" y="990"/>
                    <a:pt x="1560" y="990"/>
                  </a:cubicBezTo>
                  <a:cubicBezTo>
                    <a:pt x="2406" y="990"/>
                    <a:pt x="3245" y="767"/>
                    <a:pt x="3985" y="332"/>
                  </a:cubicBezTo>
                  <a:cubicBezTo>
                    <a:pt x="4153" y="248"/>
                    <a:pt x="4040" y="1"/>
                    <a:pt x="3862" y="1"/>
                  </a:cubicBezTo>
                  <a:close/>
                </a:path>
              </a:pathLst>
            </a:custGeom>
            <a:solidFill>
              <a:srgbClr val="000000">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43"/>
            <p:cNvSpPr/>
            <p:nvPr/>
          </p:nvSpPr>
          <p:spPr>
            <a:xfrm>
              <a:off x="6708450" y="827675"/>
              <a:ext cx="99675" cy="231950"/>
            </a:xfrm>
            <a:custGeom>
              <a:avLst/>
              <a:gdLst/>
              <a:ahLst/>
              <a:cxnLst/>
              <a:rect l="l" t="t" r="r" b="b"/>
              <a:pathLst>
                <a:path w="3987" h="9278" extrusionOk="0">
                  <a:moveTo>
                    <a:pt x="3736" y="0"/>
                  </a:moveTo>
                  <a:cubicBezTo>
                    <a:pt x="3691" y="0"/>
                    <a:pt x="3644" y="21"/>
                    <a:pt x="3603" y="70"/>
                  </a:cubicBezTo>
                  <a:cubicBezTo>
                    <a:pt x="1535" y="2672"/>
                    <a:pt x="300" y="5775"/>
                    <a:pt x="0" y="9077"/>
                  </a:cubicBezTo>
                  <a:cubicBezTo>
                    <a:pt x="0" y="9210"/>
                    <a:pt x="92" y="9277"/>
                    <a:pt x="184" y="9277"/>
                  </a:cubicBezTo>
                  <a:cubicBezTo>
                    <a:pt x="275" y="9277"/>
                    <a:pt x="367" y="9210"/>
                    <a:pt x="367" y="9077"/>
                  </a:cubicBezTo>
                  <a:cubicBezTo>
                    <a:pt x="634" y="5908"/>
                    <a:pt x="1835" y="2839"/>
                    <a:pt x="3836" y="371"/>
                  </a:cubicBezTo>
                  <a:cubicBezTo>
                    <a:pt x="3987" y="195"/>
                    <a:pt x="3873" y="0"/>
                    <a:pt x="3736" y="0"/>
                  </a:cubicBezTo>
                  <a:close/>
                </a:path>
              </a:pathLst>
            </a:custGeom>
            <a:solidFill>
              <a:srgbClr val="A06944">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43"/>
            <p:cNvSpPr/>
            <p:nvPr/>
          </p:nvSpPr>
          <p:spPr>
            <a:xfrm>
              <a:off x="6958125" y="882800"/>
              <a:ext cx="116300" cy="144525"/>
            </a:xfrm>
            <a:custGeom>
              <a:avLst/>
              <a:gdLst/>
              <a:ahLst/>
              <a:cxnLst/>
              <a:rect l="l" t="t" r="r" b="b"/>
              <a:pathLst>
                <a:path w="4652" h="5781" extrusionOk="0">
                  <a:moveTo>
                    <a:pt x="4355" y="1"/>
                  </a:moveTo>
                  <a:cubicBezTo>
                    <a:pt x="4309" y="1"/>
                    <a:pt x="4263" y="20"/>
                    <a:pt x="4223" y="67"/>
                  </a:cubicBezTo>
                  <a:cubicBezTo>
                    <a:pt x="3356" y="968"/>
                    <a:pt x="2489" y="1868"/>
                    <a:pt x="1688" y="2802"/>
                  </a:cubicBezTo>
                  <a:cubicBezTo>
                    <a:pt x="988" y="3636"/>
                    <a:pt x="287" y="4504"/>
                    <a:pt x="20" y="5538"/>
                  </a:cubicBezTo>
                  <a:cubicBezTo>
                    <a:pt x="1" y="5693"/>
                    <a:pt x="117" y="5780"/>
                    <a:pt x="224" y="5780"/>
                  </a:cubicBezTo>
                  <a:cubicBezTo>
                    <a:pt x="301" y="5780"/>
                    <a:pt x="373" y="5735"/>
                    <a:pt x="387" y="5638"/>
                  </a:cubicBezTo>
                  <a:cubicBezTo>
                    <a:pt x="654" y="4537"/>
                    <a:pt x="1388" y="3703"/>
                    <a:pt x="2122" y="2902"/>
                  </a:cubicBezTo>
                  <a:cubicBezTo>
                    <a:pt x="2856" y="2035"/>
                    <a:pt x="3690" y="1168"/>
                    <a:pt x="4524" y="334"/>
                  </a:cubicBezTo>
                  <a:cubicBezTo>
                    <a:pt x="4651" y="206"/>
                    <a:pt x="4505" y="1"/>
                    <a:pt x="4355" y="1"/>
                  </a:cubicBezTo>
                  <a:close/>
                </a:path>
              </a:pathLst>
            </a:custGeom>
            <a:solidFill>
              <a:srgbClr val="A06944">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43"/>
            <p:cNvSpPr/>
            <p:nvPr/>
          </p:nvSpPr>
          <p:spPr>
            <a:xfrm>
              <a:off x="7000750" y="931325"/>
              <a:ext cx="101350" cy="66700"/>
            </a:xfrm>
            <a:custGeom>
              <a:avLst/>
              <a:gdLst/>
              <a:ahLst/>
              <a:cxnLst/>
              <a:rect l="l" t="t" r="r" b="b"/>
              <a:pathLst>
                <a:path w="4054" h="2668" extrusionOk="0">
                  <a:moveTo>
                    <a:pt x="3832" y="0"/>
                  </a:moveTo>
                  <a:cubicBezTo>
                    <a:pt x="3807" y="0"/>
                    <a:pt x="3781" y="9"/>
                    <a:pt x="3753" y="27"/>
                  </a:cubicBezTo>
                  <a:cubicBezTo>
                    <a:pt x="2418" y="594"/>
                    <a:pt x="1184" y="1395"/>
                    <a:pt x="150" y="2362"/>
                  </a:cubicBezTo>
                  <a:cubicBezTo>
                    <a:pt x="1" y="2487"/>
                    <a:pt x="130" y="2667"/>
                    <a:pt x="289" y="2667"/>
                  </a:cubicBezTo>
                  <a:cubicBezTo>
                    <a:pt x="342" y="2667"/>
                    <a:pt x="400" y="2647"/>
                    <a:pt x="450" y="2596"/>
                  </a:cubicBezTo>
                  <a:cubicBezTo>
                    <a:pt x="1451" y="1662"/>
                    <a:pt x="2618" y="928"/>
                    <a:pt x="3853" y="394"/>
                  </a:cubicBezTo>
                  <a:cubicBezTo>
                    <a:pt x="4053" y="308"/>
                    <a:pt x="3983" y="0"/>
                    <a:pt x="3832" y="0"/>
                  </a:cubicBezTo>
                  <a:close/>
                </a:path>
              </a:pathLst>
            </a:custGeom>
            <a:solidFill>
              <a:srgbClr val="A06944">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43"/>
            <p:cNvSpPr/>
            <p:nvPr/>
          </p:nvSpPr>
          <p:spPr>
            <a:xfrm>
              <a:off x="7424750" y="1245575"/>
              <a:ext cx="147725" cy="113350"/>
            </a:xfrm>
            <a:custGeom>
              <a:avLst/>
              <a:gdLst/>
              <a:ahLst/>
              <a:cxnLst/>
              <a:rect l="l" t="t" r="r" b="b"/>
              <a:pathLst>
                <a:path w="5909" h="4534" extrusionOk="0">
                  <a:moveTo>
                    <a:pt x="5632" y="0"/>
                  </a:moveTo>
                  <a:cubicBezTo>
                    <a:pt x="5589" y="0"/>
                    <a:pt x="5545" y="20"/>
                    <a:pt x="5506" y="66"/>
                  </a:cubicBezTo>
                  <a:cubicBezTo>
                    <a:pt x="4005" y="1734"/>
                    <a:pt x="2204" y="3169"/>
                    <a:pt x="169" y="4169"/>
                  </a:cubicBezTo>
                  <a:cubicBezTo>
                    <a:pt x="1" y="4281"/>
                    <a:pt x="115" y="4534"/>
                    <a:pt x="274" y="4534"/>
                  </a:cubicBezTo>
                  <a:cubicBezTo>
                    <a:pt x="304" y="4534"/>
                    <a:pt x="337" y="4525"/>
                    <a:pt x="369" y="4503"/>
                  </a:cubicBezTo>
                  <a:cubicBezTo>
                    <a:pt x="2404" y="3502"/>
                    <a:pt x="4238" y="2068"/>
                    <a:pt x="5806" y="367"/>
                  </a:cubicBezTo>
                  <a:cubicBezTo>
                    <a:pt x="5909" y="213"/>
                    <a:pt x="5775" y="0"/>
                    <a:pt x="5632" y="0"/>
                  </a:cubicBezTo>
                  <a:close/>
                </a:path>
              </a:pathLst>
            </a:custGeom>
            <a:solidFill>
              <a:srgbClr val="A06944">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43"/>
            <p:cNvSpPr/>
            <p:nvPr/>
          </p:nvSpPr>
          <p:spPr>
            <a:xfrm>
              <a:off x="7447950" y="1299775"/>
              <a:ext cx="115150" cy="87200"/>
            </a:xfrm>
            <a:custGeom>
              <a:avLst/>
              <a:gdLst/>
              <a:ahLst/>
              <a:cxnLst/>
              <a:rect l="l" t="t" r="r" b="b"/>
              <a:pathLst>
                <a:path w="4606" h="3488" extrusionOk="0">
                  <a:moveTo>
                    <a:pt x="4323" y="0"/>
                  </a:moveTo>
                  <a:cubicBezTo>
                    <a:pt x="4275" y="0"/>
                    <a:pt x="4225" y="20"/>
                    <a:pt x="4178" y="67"/>
                  </a:cubicBezTo>
                  <a:cubicBezTo>
                    <a:pt x="3010" y="1334"/>
                    <a:pt x="1676" y="2335"/>
                    <a:pt x="175" y="3136"/>
                  </a:cubicBezTo>
                  <a:cubicBezTo>
                    <a:pt x="0" y="3223"/>
                    <a:pt x="130" y="3488"/>
                    <a:pt x="321" y="3488"/>
                  </a:cubicBezTo>
                  <a:cubicBezTo>
                    <a:pt x="349" y="3488"/>
                    <a:pt x="378" y="3482"/>
                    <a:pt x="408" y="3469"/>
                  </a:cubicBezTo>
                  <a:cubicBezTo>
                    <a:pt x="1943" y="2669"/>
                    <a:pt x="3310" y="1568"/>
                    <a:pt x="4478" y="334"/>
                  </a:cubicBezTo>
                  <a:cubicBezTo>
                    <a:pt x="4605" y="206"/>
                    <a:pt x="4479" y="0"/>
                    <a:pt x="4323" y="0"/>
                  </a:cubicBezTo>
                  <a:close/>
                </a:path>
              </a:pathLst>
            </a:custGeom>
            <a:solidFill>
              <a:srgbClr val="A06944">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43"/>
            <p:cNvSpPr/>
            <p:nvPr/>
          </p:nvSpPr>
          <p:spPr>
            <a:xfrm>
              <a:off x="7466975" y="1364200"/>
              <a:ext cx="91300" cy="60875"/>
            </a:xfrm>
            <a:custGeom>
              <a:avLst/>
              <a:gdLst/>
              <a:ahLst/>
              <a:cxnLst/>
              <a:rect l="l" t="t" r="r" b="b"/>
              <a:pathLst>
                <a:path w="3652" h="2435" extrusionOk="0">
                  <a:moveTo>
                    <a:pt x="3367" y="1"/>
                  </a:moveTo>
                  <a:cubicBezTo>
                    <a:pt x="3318" y="1"/>
                    <a:pt x="3265" y="18"/>
                    <a:pt x="3216" y="58"/>
                  </a:cubicBezTo>
                  <a:cubicBezTo>
                    <a:pt x="2349" y="925"/>
                    <a:pt x="1348" y="1593"/>
                    <a:pt x="214" y="2060"/>
                  </a:cubicBezTo>
                  <a:cubicBezTo>
                    <a:pt x="0" y="2121"/>
                    <a:pt x="67" y="2435"/>
                    <a:pt x="285" y="2435"/>
                  </a:cubicBezTo>
                  <a:cubicBezTo>
                    <a:pt x="305" y="2435"/>
                    <a:pt x="326" y="2432"/>
                    <a:pt x="348" y="2427"/>
                  </a:cubicBezTo>
                  <a:cubicBezTo>
                    <a:pt x="1549" y="1926"/>
                    <a:pt x="2649" y="1226"/>
                    <a:pt x="3550" y="292"/>
                  </a:cubicBezTo>
                  <a:cubicBezTo>
                    <a:pt x="3651" y="165"/>
                    <a:pt x="3523" y="1"/>
                    <a:pt x="3367" y="1"/>
                  </a:cubicBezTo>
                  <a:close/>
                </a:path>
              </a:pathLst>
            </a:custGeom>
            <a:solidFill>
              <a:srgbClr val="A06944">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43"/>
            <p:cNvSpPr/>
            <p:nvPr/>
          </p:nvSpPr>
          <p:spPr>
            <a:xfrm>
              <a:off x="6439550" y="1230900"/>
              <a:ext cx="112175" cy="75150"/>
            </a:xfrm>
            <a:custGeom>
              <a:avLst/>
              <a:gdLst/>
              <a:ahLst/>
              <a:cxnLst/>
              <a:rect l="l" t="t" r="r" b="b"/>
              <a:pathLst>
                <a:path w="4487" h="3006" extrusionOk="0">
                  <a:moveTo>
                    <a:pt x="291" y="0"/>
                  </a:moveTo>
                  <a:cubicBezTo>
                    <a:pt x="141" y="0"/>
                    <a:pt x="1" y="190"/>
                    <a:pt x="182" y="320"/>
                  </a:cubicBezTo>
                  <a:cubicBezTo>
                    <a:pt x="1349" y="1454"/>
                    <a:pt x="2584" y="2588"/>
                    <a:pt x="4185" y="2988"/>
                  </a:cubicBezTo>
                  <a:cubicBezTo>
                    <a:pt x="4212" y="3000"/>
                    <a:pt x="4238" y="3006"/>
                    <a:pt x="4262" y="3006"/>
                  </a:cubicBezTo>
                  <a:cubicBezTo>
                    <a:pt x="4437" y="3006"/>
                    <a:pt x="4487" y="2710"/>
                    <a:pt x="4252" y="2622"/>
                  </a:cubicBezTo>
                  <a:cubicBezTo>
                    <a:pt x="2717" y="2221"/>
                    <a:pt x="1550" y="1120"/>
                    <a:pt x="415" y="53"/>
                  </a:cubicBezTo>
                  <a:cubicBezTo>
                    <a:pt x="378" y="16"/>
                    <a:pt x="334" y="0"/>
                    <a:pt x="291" y="0"/>
                  </a:cubicBezTo>
                  <a:close/>
                </a:path>
              </a:pathLst>
            </a:custGeom>
            <a:solidFill>
              <a:srgbClr val="A06944">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43"/>
            <p:cNvSpPr/>
            <p:nvPr/>
          </p:nvSpPr>
          <p:spPr>
            <a:xfrm>
              <a:off x="6445125" y="1311050"/>
              <a:ext cx="110625" cy="52850"/>
            </a:xfrm>
            <a:custGeom>
              <a:avLst/>
              <a:gdLst/>
              <a:ahLst/>
              <a:cxnLst/>
              <a:rect l="l" t="t" r="r" b="b"/>
              <a:pathLst>
                <a:path w="4425" h="2114" extrusionOk="0">
                  <a:moveTo>
                    <a:pt x="269" y="0"/>
                  </a:moveTo>
                  <a:cubicBezTo>
                    <a:pt x="115" y="0"/>
                    <a:pt x="0" y="217"/>
                    <a:pt x="159" y="350"/>
                  </a:cubicBezTo>
                  <a:cubicBezTo>
                    <a:pt x="726" y="783"/>
                    <a:pt x="1393" y="1217"/>
                    <a:pt x="2127" y="1550"/>
                  </a:cubicBezTo>
                  <a:cubicBezTo>
                    <a:pt x="2461" y="1717"/>
                    <a:pt x="2794" y="1851"/>
                    <a:pt x="3128" y="1951"/>
                  </a:cubicBezTo>
                  <a:cubicBezTo>
                    <a:pt x="3350" y="2040"/>
                    <a:pt x="3587" y="2114"/>
                    <a:pt x="3830" y="2114"/>
                  </a:cubicBezTo>
                  <a:cubicBezTo>
                    <a:pt x="3951" y="2114"/>
                    <a:pt x="4073" y="2095"/>
                    <a:pt x="4195" y="2051"/>
                  </a:cubicBezTo>
                  <a:cubicBezTo>
                    <a:pt x="4425" y="1965"/>
                    <a:pt x="4358" y="1657"/>
                    <a:pt x="4166" y="1657"/>
                  </a:cubicBezTo>
                  <a:cubicBezTo>
                    <a:pt x="4134" y="1657"/>
                    <a:pt x="4099" y="1665"/>
                    <a:pt x="4062" y="1684"/>
                  </a:cubicBezTo>
                  <a:cubicBezTo>
                    <a:pt x="3967" y="1712"/>
                    <a:pt x="3873" y="1724"/>
                    <a:pt x="3778" y="1724"/>
                  </a:cubicBezTo>
                  <a:cubicBezTo>
                    <a:pt x="3539" y="1724"/>
                    <a:pt x="3300" y="1646"/>
                    <a:pt x="3061" y="1550"/>
                  </a:cubicBezTo>
                  <a:cubicBezTo>
                    <a:pt x="2728" y="1417"/>
                    <a:pt x="2461" y="1284"/>
                    <a:pt x="2161" y="1117"/>
                  </a:cubicBezTo>
                  <a:cubicBezTo>
                    <a:pt x="1527" y="850"/>
                    <a:pt x="960" y="450"/>
                    <a:pt x="393" y="49"/>
                  </a:cubicBezTo>
                  <a:cubicBezTo>
                    <a:pt x="351" y="15"/>
                    <a:pt x="309" y="0"/>
                    <a:pt x="269" y="0"/>
                  </a:cubicBezTo>
                  <a:close/>
                </a:path>
              </a:pathLst>
            </a:custGeom>
            <a:solidFill>
              <a:srgbClr val="A06944">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43"/>
            <p:cNvSpPr/>
            <p:nvPr/>
          </p:nvSpPr>
          <p:spPr>
            <a:xfrm>
              <a:off x="6456125" y="1377775"/>
              <a:ext cx="94475" cy="46325"/>
            </a:xfrm>
            <a:custGeom>
              <a:avLst/>
              <a:gdLst/>
              <a:ahLst/>
              <a:cxnLst/>
              <a:rect l="l" t="t" r="r" b="b"/>
              <a:pathLst>
                <a:path w="3779" h="1853" extrusionOk="0">
                  <a:moveTo>
                    <a:pt x="293" y="0"/>
                  </a:moveTo>
                  <a:cubicBezTo>
                    <a:pt x="131" y="0"/>
                    <a:pt x="1" y="217"/>
                    <a:pt x="186" y="349"/>
                  </a:cubicBezTo>
                  <a:cubicBezTo>
                    <a:pt x="1120" y="1083"/>
                    <a:pt x="2254" y="1617"/>
                    <a:pt x="3455" y="1850"/>
                  </a:cubicBezTo>
                  <a:cubicBezTo>
                    <a:pt x="3467" y="1852"/>
                    <a:pt x="3478" y="1852"/>
                    <a:pt x="3489" y="1852"/>
                  </a:cubicBezTo>
                  <a:cubicBezTo>
                    <a:pt x="3727" y="1852"/>
                    <a:pt x="3779" y="1514"/>
                    <a:pt x="3555" y="1450"/>
                  </a:cubicBezTo>
                  <a:cubicBezTo>
                    <a:pt x="2421" y="1250"/>
                    <a:pt x="1320" y="783"/>
                    <a:pt x="420" y="49"/>
                  </a:cubicBezTo>
                  <a:cubicBezTo>
                    <a:pt x="378" y="15"/>
                    <a:pt x="334" y="0"/>
                    <a:pt x="293" y="0"/>
                  </a:cubicBezTo>
                  <a:close/>
                </a:path>
              </a:pathLst>
            </a:custGeom>
            <a:solidFill>
              <a:srgbClr val="A06944">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43"/>
            <p:cNvSpPr/>
            <p:nvPr/>
          </p:nvSpPr>
          <p:spPr>
            <a:xfrm>
              <a:off x="6688050" y="1578250"/>
              <a:ext cx="175275" cy="68625"/>
            </a:xfrm>
            <a:custGeom>
              <a:avLst/>
              <a:gdLst/>
              <a:ahLst/>
              <a:cxnLst/>
              <a:rect l="l" t="t" r="r" b="b"/>
              <a:pathLst>
                <a:path w="7011" h="2745" extrusionOk="0">
                  <a:moveTo>
                    <a:pt x="5457" y="1"/>
                  </a:moveTo>
                  <a:cubicBezTo>
                    <a:pt x="3503" y="1"/>
                    <a:pt x="1567" y="797"/>
                    <a:pt x="182" y="2237"/>
                  </a:cubicBezTo>
                  <a:cubicBezTo>
                    <a:pt x="1" y="2471"/>
                    <a:pt x="203" y="2745"/>
                    <a:pt x="427" y="2745"/>
                  </a:cubicBezTo>
                  <a:cubicBezTo>
                    <a:pt x="491" y="2745"/>
                    <a:pt x="557" y="2723"/>
                    <a:pt x="616" y="2671"/>
                  </a:cubicBezTo>
                  <a:cubicBezTo>
                    <a:pt x="1862" y="1341"/>
                    <a:pt x="3615" y="610"/>
                    <a:pt x="5395" y="610"/>
                  </a:cubicBezTo>
                  <a:cubicBezTo>
                    <a:pt x="5759" y="610"/>
                    <a:pt x="6125" y="640"/>
                    <a:pt x="6487" y="703"/>
                  </a:cubicBezTo>
                  <a:cubicBezTo>
                    <a:pt x="6499" y="704"/>
                    <a:pt x="6511" y="704"/>
                    <a:pt x="6523" y="704"/>
                  </a:cubicBezTo>
                  <a:cubicBezTo>
                    <a:pt x="6926" y="704"/>
                    <a:pt x="7010" y="167"/>
                    <a:pt x="6654" y="102"/>
                  </a:cubicBezTo>
                  <a:cubicBezTo>
                    <a:pt x="6257" y="34"/>
                    <a:pt x="5857" y="1"/>
                    <a:pt x="54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43"/>
            <p:cNvSpPr/>
            <p:nvPr/>
          </p:nvSpPr>
          <p:spPr>
            <a:xfrm>
              <a:off x="7155725" y="1578250"/>
              <a:ext cx="175875" cy="68625"/>
            </a:xfrm>
            <a:custGeom>
              <a:avLst/>
              <a:gdLst/>
              <a:ahLst/>
              <a:cxnLst/>
              <a:rect l="l" t="t" r="r" b="b"/>
              <a:pathLst>
                <a:path w="7035" h="2745" extrusionOk="0">
                  <a:moveTo>
                    <a:pt x="1583" y="1"/>
                  </a:moveTo>
                  <a:cubicBezTo>
                    <a:pt x="1185" y="1"/>
                    <a:pt x="786" y="34"/>
                    <a:pt x="389" y="102"/>
                  </a:cubicBezTo>
                  <a:cubicBezTo>
                    <a:pt x="0" y="167"/>
                    <a:pt x="115" y="704"/>
                    <a:pt x="489" y="704"/>
                  </a:cubicBezTo>
                  <a:cubicBezTo>
                    <a:pt x="500" y="704"/>
                    <a:pt x="511" y="704"/>
                    <a:pt x="522" y="703"/>
                  </a:cubicBezTo>
                  <a:cubicBezTo>
                    <a:pt x="885" y="640"/>
                    <a:pt x="1251" y="610"/>
                    <a:pt x="1616" y="610"/>
                  </a:cubicBezTo>
                  <a:cubicBezTo>
                    <a:pt x="3405" y="610"/>
                    <a:pt x="5180" y="1341"/>
                    <a:pt x="6427" y="2671"/>
                  </a:cubicBezTo>
                  <a:cubicBezTo>
                    <a:pt x="6478" y="2723"/>
                    <a:pt x="6540" y="2745"/>
                    <a:pt x="6602" y="2745"/>
                  </a:cubicBezTo>
                  <a:cubicBezTo>
                    <a:pt x="6818" y="2745"/>
                    <a:pt x="7035" y="2471"/>
                    <a:pt x="6827" y="2237"/>
                  </a:cubicBezTo>
                  <a:cubicBezTo>
                    <a:pt x="5442" y="797"/>
                    <a:pt x="3529" y="1"/>
                    <a:pt x="15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43"/>
            <p:cNvSpPr/>
            <p:nvPr/>
          </p:nvSpPr>
          <p:spPr>
            <a:xfrm>
              <a:off x="5671875" y="2777050"/>
              <a:ext cx="1052425" cy="1027475"/>
            </a:xfrm>
            <a:custGeom>
              <a:avLst/>
              <a:gdLst/>
              <a:ahLst/>
              <a:cxnLst/>
              <a:rect l="l" t="t" r="r" b="b"/>
              <a:pathLst>
                <a:path w="42097" h="41099" extrusionOk="0">
                  <a:moveTo>
                    <a:pt x="19072" y="0"/>
                  </a:moveTo>
                  <a:cubicBezTo>
                    <a:pt x="18489" y="0"/>
                    <a:pt x="17927" y="304"/>
                    <a:pt x="17546" y="685"/>
                  </a:cubicBezTo>
                  <a:cubicBezTo>
                    <a:pt x="17079" y="1185"/>
                    <a:pt x="16746" y="1786"/>
                    <a:pt x="16445" y="2353"/>
                  </a:cubicBezTo>
                  <a:cubicBezTo>
                    <a:pt x="15044" y="5122"/>
                    <a:pt x="13376" y="7790"/>
                    <a:pt x="11542" y="10292"/>
                  </a:cubicBezTo>
                  <a:cubicBezTo>
                    <a:pt x="11208" y="10792"/>
                    <a:pt x="10808" y="11293"/>
                    <a:pt x="10574" y="11860"/>
                  </a:cubicBezTo>
                  <a:cubicBezTo>
                    <a:pt x="10374" y="12327"/>
                    <a:pt x="10274" y="12794"/>
                    <a:pt x="10241" y="13294"/>
                  </a:cubicBezTo>
                  <a:cubicBezTo>
                    <a:pt x="9674" y="12494"/>
                    <a:pt x="9207" y="11760"/>
                    <a:pt x="8640" y="10959"/>
                  </a:cubicBezTo>
                  <a:cubicBezTo>
                    <a:pt x="7906" y="9825"/>
                    <a:pt x="7105" y="8691"/>
                    <a:pt x="6105" y="7790"/>
                  </a:cubicBezTo>
                  <a:cubicBezTo>
                    <a:pt x="5104" y="6856"/>
                    <a:pt x="3803" y="6156"/>
                    <a:pt x="2469" y="6089"/>
                  </a:cubicBezTo>
                  <a:cubicBezTo>
                    <a:pt x="2373" y="6080"/>
                    <a:pt x="2277" y="6075"/>
                    <a:pt x="2181" y="6075"/>
                  </a:cubicBezTo>
                  <a:cubicBezTo>
                    <a:pt x="1574" y="6075"/>
                    <a:pt x="975" y="6266"/>
                    <a:pt x="601" y="6756"/>
                  </a:cubicBezTo>
                  <a:cubicBezTo>
                    <a:pt x="0" y="7523"/>
                    <a:pt x="434" y="8657"/>
                    <a:pt x="834" y="9525"/>
                  </a:cubicBezTo>
                  <a:cubicBezTo>
                    <a:pt x="3069" y="14028"/>
                    <a:pt x="5838" y="18164"/>
                    <a:pt x="8473" y="22434"/>
                  </a:cubicBezTo>
                  <a:cubicBezTo>
                    <a:pt x="9107" y="23368"/>
                    <a:pt x="9674" y="24369"/>
                    <a:pt x="10274" y="25369"/>
                  </a:cubicBezTo>
                  <a:cubicBezTo>
                    <a:pt x="11375" y="27271"/>
                    <a:pt x="12376" y="29172"/>
                    <a:pt x="13310" y="31107"/>
                  </a:cubicBezTo>
                  <a:cubicBezTo>
                    <a:pt x="14210" y="32841"/>
                    <a:pt x="14978" y="34643"/>
                    <a:pt x="15445" y="36544"/>
                  </a:cubicBezTo>
                  <a:cubicBezTo>
                    <a:pt x="15478" y="36644"/>
                    <a:pt x="15545" y="36678"/>
                    <a:pt x="15578" y="36711"/>
                  </a:cubicBezTo>
                  <a:cubicBezTo>
                    <a:pt x="17880" y="39146"/>
                    <a:pt x="21082" y="40714"/>
                    <a:pt x="24418" y="41014"/>
                  </a:cubicBezTo>
                  <a:cubicBezTo>
                    <a:pt x="25003" y="41072"/>
                    <a:pt x="25594" y="41099"/>
                    <a:pt x="26186" y="41099"/>
                  </a:cubicBezTo>
                  <a:cubicBezTo>
                    <a:pt x="26945" y="41099"/>
                    <a:pt x="27705" y="41056"/>
                    <a:pt x="28454" y="40981"/>
                  </a:cubicBezTo>
                  <a:cubicBezTo>
                    <a:pt x="29788" y="40847"/>
                    <a:pt x="31223" y="40680"/>
                    <a:pt x="32323" y="39980"/>
                  </a:cubicBezTo>
                  <a:cubicBezTo>
                    <a:pt x="34325" y="37145"/>
                    <a:pt x="35092" y="33475"/>
                    <a:pt x="34825" y="29973"/>
                  </a:cubicBezTo>
                  <a:cubicBezTo>
                    <a:pt x="34792" y="29773"/>
                    <a:pt x="34792" y="29506"/>
                    <a:pt x="34825" y="29306"/>
                  </a:cubicBezTo>
                  <a:cubicBezTo>
                    <a:pt x="34925" y="28872"/>
                    <a:pt x="35159" y="28538"/>
                    <a:pt x="35459" y="28271"/>
                  </a:cubicBezTo>
                  <a:cubicBezTo>
                    <a:pt x="37227" y="26270"/>
                    <a:pt x="38828" y="24135"/>
                    <a:pt x="40262" y="21867"/>
                  </a:cubicBezTo>
                  <a:cubicBezTo>
                    <a:pt x="41163" y="20433"/>
                    <a:pt x="42097" y="18765"/>
                    <a:pt x="42064" y="16930"/>
                  </a:cubicBezTo>
                  <a:cubicBezTo>
                    <a:pt x="41997" y="16530"/>
                    <a:pt x="41930" y="16129"/>
                    <a:pt x="41663" y="15829"/>
                  </a:cubicBezTo>
                  <a:cubicBezTo>
                    <a:pt x="41455" y="15568"/>
                    <a:pt x="41103" y="15430"/>
                    <a:pt x="40752" y="15430"/>
                  </a:cubicBezTo>
                  <a:cubicBezTo>
                    <a:pt x="40654" y="15430"/>
                    <a:pt x="40557" y="15441"/>
                    <a:pt x="40462" y="15462"/>
                  </a:cubicBezTo>
                  <a:cubicBezTo>
                    <a:pt x="39995" y="15529"/>
                    <a:pt x="39629" y="15763"/>
                    <a:pt x="39262" y="15963"/>
                  </a:cubicBezTo>
                  <a:cubicBezTo>
                    <a:pt x="37060" y="17297"/>
                    <a:pt x="35259" y="19198"/>
                    <a:pt x="33591" y="21166"/>
                  </a:cubicBezTo>
                  <a:cubicBezTo>
                    <a:pt x="32624" y="22267"/>
                    <a:pt x="31723" y="23368"/>
                    <a:pt x="30789" y="24502"/>
                  </a:cubicBezTo>
                  <a:cubicBezTo>
                    <a:pt x="30489" y="24936"/>
                    <a:pt x="30155" y="25303"/>
                    <a:pt x="29788" y="25670"/>
                  </a:cubicBezTo>
                  <a:cubicBezTo>
                    <a:pt x="30922" y="22968"/>
                    <a:pt x="32090" y="20299"/>
                    <a:pt x="33224" y="17597"/>
                  </a:cubicBezTo>
                  <a:cubicBezTo>
                    <a:pt x="34091" y="15596"/>
                    <a:pt x="34925" y="13528"/>
                    <a:pt x="35392" y="11359"/>
                  </a:cubicBezTo>
                  <a:cubicBezTo>
                    <a:pt x="35626" y="10192"/>
                    <a:pt x="35726" y="8991"/>
                    <a:pt x="35559" y="7824"/>
                  </a:cubicBezTo>
                  <a:cubicBezTo>
                    <a:pt x="35426" y="6956"/>
                    <a:pt x="34992" y="5956"/>
                    <a:pt x="34125" y="5789"/>
                  </a:cubicBezTo>
                  <a:cubicBezTo>
                    <a:pt x="34016" y="5760"/>
                    <a:pt x="33906" y="5747"/>
                    <a:pt x="33796" y="5747"/>
                  </a:cubicBezTo>
                  <a:cubicBezTo>
                    <a:pt x="33398" y="5747"/>
                    <a:pt x="32997" y="5920"/>
                    <a:pt x="32657" y="6156"/>
                  </a:cubicBezTo>
                  <a:cubicBezTo>
                    <a:pt x="31723" y="6789"/>
                    <a:pt x="31089" y="7824"/>
                    <a:pt x="30489" y="8824"/>
                  </a:cubicBezTo>
                  <a:cubicBezTo>
                    <a:pt x="28087" y="13094"/>
                    <a:pt x="26486" y="17697"/>
                    <a:pt x="23917" y="21834"/>
                  </a:cubicBezTo>
                  <a:cubicBezTo>
                    <a:pt x="23951" y="20933"/>
                    <a:pt x="24051" y="19966"/>
                    <a:pt x="24084" y="19032"/>
                  </a:cubicBezTo>
                  <a:cubicBezTo>
                    <a:pt x="24117" y="18464"/>
                    <a:pt x="24151" y="17864"/>
                    <a:pt x="24418" y="17330"/>
                  </a:cubicBezTo>
                  <a:cubicBezTo>
                    <a:pt x="24584" y="16930"/>
                    <a:pt x="24918" y="16596"/>
                    <a:pt x="25218" y="16263"/>
                  </a:cubicBezTo>
                  <a:cubicBezTo>
                    <a:pt x="25985" y="15362"/>
                    <a:pt x="26619" y="14428"/>
                    <a:pt x="27253" y="13428"/>
                  </a:cubicBezTo>
                  <a:cubicBezTo>
                    <a:pt x="28621" y="11126"/>
                    <a:pt x="29755" y="8524"/>
                    <a:pt x="29788" y="5855"/>
                  </a:cubicBezTo>
                  <a:cubicBezTo>
                    <a:pt x="29822" y="4921"/>
                    <a:pt x="29721" y="3954"/>
                    <a:pt x="29221" y="3154"/>
                  </a:cubicBezTo>
                  <a:cubicBezTo>
                    <a:pt x="28783" y="2452"/>
                    <a:pt x="27986" y="1955"/>
                    <a:pt x="27167" y="1955"/>
                  </a:cubicBezTo>
                  <a:cubicBezTo>
                    <a:pt x="27051" y="1955"/>
                    <a:pt x="26935" y="1965"/>
                    <a:pt x="26819" y="1986"/>
                  </a:cubicBezTo>
                  <a:cubicBezTo>
                    <a:pt x="25952" y="2153"/>
                    <a:pt x="25285" y="2920"/>
                    <a:pt x="24818" y="3654"/>
                  </a:cubicBezTo>
                  <a:cubicBezTo>
                    <a:pt x="23917" y="5122"/>
                    <a:pt x="23284" y="6689"/>
                    <a:pt x="22583" y="8257"/>
                  </a:cubicBezTo>
                  <a:cubicBezTo>
                    <a:pt x="21449" y="10659"/>
                    <a:pt x="20048" y="12927"/>
                    <a:pt x="18380" y="14995"/>
                  </a:cubicBezTo>
                  <a:cubicBezTo>
                    <a:pt x="18147" y="14428"/>
                    <a:pt x="17980" y="13828"/>
                    <a:pt x="17813" y="13261"/>
                  </a:cubicBezTo>
                  <a:cubicBezTo>
                    <a:pt x="17780" y="13127"/>
                    <a:pt x="17780" y="12961"/>
                    <a:pt x="17780" y="12827"/>
                  </a:cubicBezTo>
                  <a:cubicBezTo>
                    <a:pt x="17780" y="12694"/>
                    <a:pt x="17880" y="12594"/>
                    <a:pt x="17946" y="12460"/>
                  </a:cubicBezTo>
                  <a:cubicBezTo>
                    <a:pt x="18980" y="10992"/>
                    <a:pt x="19914" y="9425"/>
                    <a:pt x="20482" y="7757"/>
                  </a:cubicBezTo>
                  <a:cubicBezTo>
                    <a:pt x="21115" y="6089"/>
                    <a:pt x="21416" y="4254"/>
                    <a:pt x="21115" y="2486"/>
                  </a:cubicBezTo>
                  <a:cubicBezTo>
                    <a:pt x="21049" y="1953"/>
                    <a:pt x="20915" y="1419"/>
                    <a:pt x="20615" y="952"/>
                  </a:cubicBezTo>
                  <a:cubicBezTo>
                    <a:pt x="20315" y="485"/>
                    <a:pt x="19881" y="118"/>
                    <a:pt x="19314" y="18"/>
                  </a:cubicBezTo>
                  <a:cubicBezTo>
                    <a:pt x="19233" y="6"/>
                    <a:pt x="19153" y="0"/>
                    <a:pt x="19072" y="0"/>
                  </a:cubicBezTo>
                  <a:close/>
                </a:path>
              </a:pathLst>
            </a:custGeom>
            <a:solidFill>
              <a:srgbClr val="BA8B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43"/>
            <p:cNvSpPr/>
            <p:nvPr/>
          </p:nvSpPr>
          <p:spPr>
            <a:xfrm>
              <a:off x="5911625" y="3106675"/>
              <a:ext cx="15450" cy="217050"/>
            </a:xfrm>
            <a:custGeom>
              <a:avLst/>
              <a:gdLst/>
              <a:ahLst/>
              <a:cxnLst/>
              <a:rect l="l" t="t" r="r" b="b"/>
              <a:pathLst>
                <a:path w="618" h="8682" extrusionOk="0">
                  <a:moveTo>
                    <a:pt x="188" y="1"/>
                  </a:moveTo>
                  <a:cubicBezTo>
                    <a:pt x="92" y="1"/>
                    <a:pt x="0" y="59"/>
                    <a:pt x="17" y="176"/>
                  </a:cubicBezTo>
                  <a:cubicBezTo>
                    <a:pt x="184" y="2944"/>
                    <a:pt x="184" y="5746"/>
                    <a:pt x="17" y="8482"/>
                  </a:cubicBezTo>
                  <a:cubicBezTo>
                    <a:pt x="17" y="8615"/>
                    <a:pt x="109" y="8682"/>
                    <a:pt x="201" y="8682"/>
                  </a:cubicBezTo>
                  <a:cubicBezTo>
                    <a:pt x="292" y="8682"/>
                    <a:pt x="384" y="8615"/>
                    <a:pt x="384" y="8482"/>
                  </a:cubicBezTo>
                  <a:cubicBezTo>
                    <a:pt x="551" y="5746"/>
                    <a:pt x="618" y="2944"/>
                    <a:pt x="384" y="176"/>
                  </a:cubicBezTo>
                  <a:cubicBezTo>
                    <a:pt x="384" y="59"/>
                    <a:pt x="284" y="1"/>
                    <a:pt x="188" y="1"/>
                  </a:cubicBezTo>
                  <a:close/>
                </a:path>
              </a:pathLst>
            </a:custGeom>
            <a:solidFill>
              <a:srgbClr val="000000">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43"/>
            <p:cNvSpPr/>
            <p:nvPr/>
          </p:nvSpPr>
          <p:spPr>
            <a:xfrm>
              <a:off x="6067850" y="3150100"/>
              <a:ext cx="68275" cy="225575"/>
            </a:xfrm>
            <a:custGeom>
              <a:avLst/>
              <a:gdLst/>
              <a:ahLst/>
              <a:cxnLst/>
              <a:rect l="l" t="t" r="r" b="b"/>
              <a:pathLst>
                <a:path w="2731" h="9023" extrusionOk="0">
                  <a:moveTo>
                    <a:pt x="2479" y="0"/>
                  </a:moveTo>
                  <a:cubicBezTo>
                    <a:pt x="2416" y="0"/>
                    <a:pt x="2351" y="30"/>
                    <a:pt x="2308" y="107"/>
                  </a:cubicBezTo>
                  <a:cubicBezTo>
                    <a:pt x="2041" y="707"/>
                    <a:pt x="1540" y="1107"/>
                    <a:pt x="1207" y="1708"/>
                  </a:cubicBezTo>
                  <a:cubicBezTo>
                    <a:pt x="806" y="2375"/>
                    <a:pt x="806" y="3176"/>
                    <a:pt x="706" y="3876"/>
                  </a:cubicBezTo>
                  <a:cubicBezTo>
                    <a:pt x="473" y="5511"/>
                    <a:pt x="239" y="7178"/>
                    <a:pt x="39" y="8780"/>
                  </a:cubicBezTo>
                  <a:cubicBezTo>
                    <a:pt x="0" y="8935"/>
                    <a:pt x="120" y="9022"/>
                    <a:pt x="233" y="9022"/>
                  </a:cubicBezTo>
                  <a:cubicBezTo>
                    <a:pt x="314" y="9022"/>
                    <a:pt x="392" y="8977"/>
                    <a:pt x="406" y="8880"/>
                  </a:cubicBezTo>
                  <a:cubicBezTo>
                    <a:pt x="606" y="7245"/>
                    <a:pt x="873" y="5677"/>
                    <a:pt x="1073" y="4043"/>
                  </a:cubicBezTo>
                  <a:cubicBezTo>
                    <a:pt x="1140" y="3342"/>
                    <a:pt x="1207" y="2508"/>
                    <a:pt x="1540" y="1808"/>
                  </a:cubicBezTo>
                  <a:cubicBezTo>
                    <a:pt x="1874" y="1241"/>
                    <a:pt x="2374" y="841"/>
                    <a:pt x="2641" y="240"/>
                  </a:cubicBezTo>
                  <a:cubicBezTo>
                    <a:pt x="2731" y="128"/>
                    <a:pt x="2609" y="0"/>
                    <a:pt x="2479" y="0"/>
                  </a:cubicBezTo>
                  <a:close/>
                </a:path>
              </a:pathLst>
            </a:custGeom>
            <a:solidFill>
              <a:srgbClr val="000000">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43"/>
            <p:cNvSpPr/>
            <p:nvPr/>
          </p:nvSpPr>
          <p:spPr>
            <a:xfrm>
              <a:off x="6259800" y="3323400"/>
              <a:ext cx="15025" cy="59250"/>
            </a:xfrm>
            <a:custGeom>
              <a:avLst/>
              <a:gdLst/>
              <a:ahLst/>
              <a:cxnLst/>
              <a:rect l="l" t="t" r="r" b="b"/>
              <a:pathLst>
                <a:path w="601" h="2370" extrusionOk="0">
                  <a:moveTo>
                    <a:pt x="350" y="0"/>
                  </a:moveTo>
                  <a:cubicBezTo>
                    <a:pt x="241" y="0"/>
                    <a:pt x="133" y="58"/>
                    <a:pt x="133" y="180"/>
                  </a:cubicBezTo>
                  <a:cubicBezTo>
                    <a:pt x="133" y="813"/>
                    <a:pt x="100" y="1481"/>
                    <a:pt x="0" y="2114"/>
                  </a:cubicBezTo>
                  <a:cubicBezTo>
                    <a:pt x="0" y="2248"/>
                    <a:pt x="67" y="2315"/>
                    <a:pt x="200" y="2348"/>
                  </a:cubicBezTo>
                  <a:cubicBezTo>
                    <a:pt x="215" y="2363"/>
                    <a:pt x="233" y="2369"/>
                    <a:pt x="252" y="2369"/>
                  </a:cubicBezTo>
                  <a:cubicBezTo>
                    <a:pt x="321" y="2369"/>
                    <a:pt x="408" y="2285"/>
                    <a:pt x="434" y="2181"/>
                  </a:cubicBezTo>
                  <a:cubicBezTo>
                    <a:pt x="500" y="1514"/>
                    <a:pt x="600" y="847"/>
                    <a:pt x="567" y="146"/>
                  </a:cubicBezTo>
                  <a:cubicBezTo>
                    <a:pt x="551" y="50"/>
                    <a:pt x="450" y="0"/>
                    <a:pt x="350" y="0"/>
                  </a:cubicBezTo>
                  <a:close/>
                </a:path>
              </a:pathLst>
            </a:custGeom>
            <a:solidFill>
              <a:srgbClr val="000000">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43"/>
            <p:cNvSpPr/>
            <p:nvPr/>
          </p:nvSpPr>
          <p:spPr>
            <a:xfrm>
              <a:off x="6394875" y="3415125"/>
              <a:ext cx="26725" cy="40675"/>
            </a:xfrm>
            <a:custGeom>
              <a:avLst/>
              <a:gdLst/>
              <a:ahLst/>
              <a:cxnLst/>
              <a:rect l="l" t="t" r="r" b="b"/>
              <a:pathLst>
                <a:path w="1069" h="1627" extrusionOk="0">
                  <a:moveTo>
                    <a:pt x="889" y="1"/>
                  </a:moveTo>
                  <a:cubicBezTo>
                    <a:pt x="808" y="1"/>
                    <a:pt x="726" y="38"/>
                    <a:pt x="701" y="113"/>
                  </a:cubicBezTo>
                  <a:cubicBezTo>
                    <a:pt x="501" y="514"/>
                    <a:pt x="234" y="947"/>
                    <a:pt x="34" y="1347"/>
                  </a:cubicBezTo>
                  <a:cubicBezTo>
                    <a:pt x="1" y="1448"/>
                    <a:pt x="34" y="1581"/>
                    <a:pt x="134" y="1614"/>
                  </a:cubicBezTo>
                  <a:cubicBezTo>
                    <a:pt x="151" y="1623"/>
                    <a:pt x="172" y="1627"/>
                    <a:pt x="194" y="1627"/>
                  </a:cubicBezTo>
                  <a:cubicBezTo>
                    <a:pt x="261" y="1627"/>
                    <a:pt x="343" y="1589"/>
                    <a:pt x="368" y="1514"/>
                  </a:cubicBezTo>
                  <a:cubicBezTo>
                    <a:pt x="568" y="1114"/>
                    <a:pt x="835" y="680"/>
                    <a:pt x="1035" y="280"/>
                  </a:cubicBezTo>
                  <a:cubicBezTo>
                    <a:pt x="1068" y="247"/>
                    <a:pt x="1035" y="113"/>
                    <a:pt x="968" y="13"/>
                  </a:cubicBezTo>
                  <a:cubicBezTo>
                    <a:pt x="943" y="5"/>
                    <a:pt x="916" y="1"/>
                    <a:pt x="889" y="1"/>
                  </a:cubicBezTo>
                  <a:close/>
                </a:path>
              </a:pathLst>
            </a:custGeom>
            <a:solidFill>
              <a:srgbClr val="000000">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43"/>
            <p:cNvSpPr/>
            <p:nvPr/>
          </p:nvSpPr>
          <p:spPr>
            <a:xfrm>
              <a:off x="6524825" y="3331625"/>
              <a:ext cx="48375" cy="65600"/>
            </a:xfrm>
            <a:custGeom>
              <a:avLst/>
              <a:gdLst/>
              <a:ahLst/>
              <a:cxnLst/>
              <a:rect l="l" t="t" r="r" b="b"/>
              <a:pathLst>
                <a:path w="1935" h="2624" extrusionOk="0">
                  <a:moveTo>
                    <a:pt x="303" y="0"/>
                  </a:moveTo>
                  <a:cubicBezTo>
                    <a:pt x="132" y="0"/>
                    <a:pt x="1" y="292"/>
                    <a:pt x="207" y="351"/>
                  </a:cubicBezTo>
                  <a:cubicBezTo>
                    <a:pt x="1007" y="785"/>
                    <a:pt x="1308" y="1685"/>
                    <a:pt x="1508" y="2453"/>
                  </a:cubicBezTo>
                  <a:cubicBezTo>
                    <a:pt x="1548" y="2573"/>
                    <a:pt x="1631" y="2624"/>
                    <a:pt x="1710" y="2624"/>
                  </a:cubicBezTo>
                  <a:cubicBezTo>
                    <a:pt x="1827" y="2624"/>
                    <a:pt x="1934" y="2512"/>
                    <a:pt x="1875" y="2352"/>
                  </a:cubicBezTo>
                  <a:cubicBezTo>
                    <a:pt x="1608" y="1485"/>
                    <a:pt x="1274" y="484"/>
                    <a:pt x="374" y="17"/>
                  </a:cubicBezTo>
                  <a:cubicBezTo>
                    <a:pt x="350" y="6"/>
                    <a:pt x="326" y="0"/>
                    <a:pt x="303" y="0"/>
                  </a:cubicBezTo>
                  <a:close/>
                </a:path>
              </a:pathLst>
            </a:custGeom>
            <a:solidFill>
              <a:srgbClr val="000000">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43"/>
            <p:cNvSpPr/>
            <p:nvPr/>
          </p:nvSpPr>
          <p:spPr>
            <a:xfrm>
              <a:off x="6553325" y="3326625"/>
              <a:ext cx="33400" cy="50475"/>
            </a:xfrm>
            <a:custGeom>
              <a:avLst/>
              <a:gdLst/>
              <a:ahLst/>
              <a:cxnLst/>
              <a:rect l="l" t="t" r="r" b="b"/>
              <a:pathLst>
                <a:path w="1336" h="2019" extrusionOk="0">
                  <a:moveTo>
                    <a:pt x="230" y="1"/>
                  </a:moveTo>
                  <a:cubicBezTo>
                    <a:pt x="176" y="1"/>
                    <a:pt x="117" y="17"/>
                    <a:pt x="67" y="51"/>
                  </a:cubicBezTo>
                  <a:cubicBezTo>
                    <a:pt x="1" y="151"/>
                    <a:pt x="1" y="284"/>
                    <a:pt x="67" y="351"/>
                  </a:cubicBezTo>
                  <a:cubicBezTo>
                    <a:pt x="534" y="718"/>
                    <a:pt x="835" y="1218"/>
                    <a:pt x="901" y="1819"/>
                  </a:cubicBezTo>
                  <a:cubicBezTo>
                    <a:pt x="901" y="1952"/>
                    <a:pt x="1001" y="2019"/>
                    <a:pt x="1135" y="2019"/>
                  </a:cubicBezTo>
                  <a:cubicBezTo>
                    <a:pt x="1202" y="2019"/>
                    <a:pt x="1335" y="1952"/>
                    <a:pt x="1335" y="1819"/>
                  </a:cubicBezTo>
                  <a:cubicBezTo>
                    <a:pt x="1235" y="1118"/>
                    <a:pt x="901" y="484"/>
                    <a:pt x="368" y="51"/>
                  </a:cubicBezTo>
                  <a:cubicBezTo>
                    <a:pt x="334" y="17"/>
                    <a:pt x="284" y="1"/>
                    <a:pt x="230" y="1"/>
                  </a:cubicBezTo>
                  <a:close/>
                </a:path>
              </a:pathLst>
            </a:custGeom>
            <a:solidFill>
              <a:srgbClr val="000000">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43"/>
            <p:cNvSpPr/>
            <p:nvPr/>
          </p:nvSpPr>
          <p:spPr>
            <a:xfrm>
              <a:off x="6374875" y="3198625"/>
              <a:ext cx="64050" cy="32550"/>
            </a:xfrm>
            <a:custGeom>
              <a:avLst/>
              <a:gdLst/>
              <a:ahLst/>
              <a:cxnLst/>
              <a:rect l="l" t="t" r="r" b="b"/>
              <a:pathLst>
                <a:path w="2562" h="1302" extrusionOk="0">
                  <a:moveTo>
                    <a:pt x="301" y="0"/>
                  </a:moveTo>
                  <a:cubicBezTo>
                    <a:pt x="167" y="0"/>
                    <a:pt x="100" y="67"/>
                    <a:pt x="34" y="167"/>
                  </a:cubicBezTo>
                  <a:cubicBezTo>
                    <a:pt x="0" y="267"/>
                    <a:pt x="100" y="367"/>
                    <a:pt x="200" y="434"/>
                  </a:cubicBezTo>
                  <a:cubicBezTo>
                    <a:pt x="934" y="501"/>
                    <a:pt x="1601" y="801"/>
                    <a:pt x="2135" y="1268"/>
                  </a:cubicBezTo>
                  <a:cubicBezTo>
                    <a:pt x="2170" y="1291"/>
                    <a:pt x="2207" y="1301"/>
                    <a:pt x="2242" y="1301"/>
                  </a:cubicBezTo>
                  <a:cubicBezTo>
                    <a:pt x="2413" y="1301"/>
                    <a:pt x="2562" y="1072"/>
                    <a:pt x="2369" y="934"/>
                  </a:cubicBezTo>
                  <a:cubicBezTo>
                    <a:pt x="1802" y="434"/>
                    <a:pt x="1034" y="100"/>
                    <a:pt x="301" y="0"/>
                  </a:cubicBezTo>
                  <a:close/>
                </a:path>
              </a:pathLst>
            </a:custGeom>
            <a:solidFill>
              <a:srgbClr val="000000">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43"/>
            <p:cNvSpPr/>
            <p:nvPr/>
          </p:nvSpPr>
          <p:spPr>
            <a:xfrm>
              <a:off x="6383200" y="3227800"/>
              <a:ext cx="41725" cy="28800"/>
            </a:xfrm>
            <a:custGeom>
              <a:avLst/>
              <a:gdLst/>
              <a:ahLst/>
              <a:cxnLst/>
              <a:rect l="l" t="t" r="r" b="b"/>
              <a:pathLst>
                <a:path w="1669" h="1152" extrusionOk="0">
                  <a:moveTo>
                    <a:pt x="268" y="1"/>
                  </a:moveTo>
                  <a:cubicBezTo>
                    <a:pt x="168" y="1"/>
                    <a:pt x="34" y="68"/>
                    <a:pt x="1" y="168"/>
                  </a:cubicBezTo>
                  <a:cubicBezTo>
                    <a:pt x="1" y="268"/>
                    <a:pt x="34" y="368"/>
                    <a:pt x="168" y="434"/>
                  </a:cubicBezTo>
                  <a:cubicBezTo>
                    <a:pt x="435" y="468"/>
                    <a:pt x="601" y="568"/>
                    <a:pt x="835" y="668"/>
                  </a:cubicBezTo>
                  <a:cubicBezTo>
                    <a:pt x="868" y="735"/>
                    <a:pt x="935" y="735"/>
                    <a:pt x="968" y="768"/>
                  </a:cubicBezTo>
                  <a:cubicBezTo>
                    <a:pt x="968" y="768"/>
                    <a:pt x="1002" y="768"/>
                    <a:pt x="1002" y="801"/>
                  </a:cubicBezTo>
                  <a:cubicBezTo>
                    <a:pt x="1035" y="801"/>
                    <a:pt x="1035" y="835"/>
                    <a:pt x="1102" y="835"/>
                  </a:cubicBezTo>
                  <a:lnTo>
                    <a:pt x="1335" y="1102"/>
                  </a:lnTo>
                  <a:cubicBezTo>
                    <a:pt x="1385" y="1135"/>
                    <a:pt x="1435" y="1152"/>
                    <a:pt x="1485" y="1152"/>
                  </a:cubicBezTo>
                  <a:cubicBezTo>
                    <a:pt x="1535" y="1152"/>
                    <a:pt x="1585" y="1135"/>
                    <a:pt x="1635" y="1102"/>
                  </a:cubicBezTo>
                  <a:cubicBezTo>
                    <a:pt x="1669" y="935"/>
                    <a:pt x="1669" y="835"/>
                    <a:pt x="1602" y="768"/>
                  </a:cubicBezTo>
                  <a:cubicBezTo>
                    <a:pt x="1268" y="334"/>
                    <a:pt x="768" y="101"/>
                    <a:pt x="268" y="1"/>
                  </a:cubicBezTo>
                  <a:close/>
                </a:path>
              </a:pathLst>
            </a:custGeom>
            <a:solidFill>
              <a:srgbClr val="000000">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43"/>
            <p:cNvSpPr/>
            <p:nvPr/>
          </p:nvSpPr>
          <p:spPr>
            <a:xfrm>
              <a:off x="6169150" y="3139350"/>
              <a:ext cx="66275" cy="34675"/>
            </a:xfrm>
            <a:custGeom>
              <a:avLst/>
              <a:gdLst/>
              <a:ahLst/>
              <a:cxnLst/>
              <a:rect l="l" t="t" r="r" b="b"/>
              <a:pathLst>
                <a:path w="2651" h="1387" extrusionOk="0">
                  <a:moveTo>
                    <a:pt x="290" y="1"/>
                  </a:moveTo>
                  <a:cubicBezTo>
                    <a:pt x="52" y="1"/>
                    <a:pt x="0" y="338"/>
                    <a:pt x="224" y="370"/>
                  </a:cubicBezTo>
                  <a:cubicBezTo>
                    <a:pt x="991" y="503"/>
                    <a:pt x="1658" y="837"/>
                    <a:pt x="2225" y="1337"/>
                  </a:cubicBezTo>
                  <a:cubicBezTo>
                    <a:pt x="2259" y="1372"/>
                    <a:pt x="2299" y="1386"/>
                    <a:pt x="2339" y="1386"/>
                  </a:cubicBezTo>
                  <a:cubicBezTo>
                    <a:pt x="2494" y="1386"/>
                    <a:pt x="2651" y="1169"/>
                    <a:pt x="2492" y="1037"/>
                  </a:cubicBezTo>
                  <a:cubicBezTo>
                    <a:pt x="1858" y="503"/>
                    <a:pt x="1091" y="136"/>
                    <a:pt x="324" y="3"/>
                  </a:cubicBezTo>
                  <a:cubicBezTo>
                    <a:pt x="312" y="2"/>
                    <a:pt x="301" y="1"/>
                    <a:pt x="290" y="1"/>
                  </a:cubicBezTo>
                  <a:close/>
                </a:path>
              </a:pathLst>
            </a:custGeom>
            <a:solidFill>
              <a:srgbClr val="000000">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43"/>
            <p:cNvSpPr/>
            <p:nvPr/>
          </p:nvSpPr>
          <p:spPr>
            <a:xfrm>
              <a:off x="6158050" y="3176950"/>
              <a:ext cx="55450" cy="27175"/>
            </a:xfrm>
            <a:custGeom>
              <a:avLst/>
              <a:gdLst/>
              <a:ahLst/>
              <a:cxnLst/>
              <a:rect l="l" t="t" r="r" b="b"/>
              <a:pathLst>
                <a:path w="2218" h="1087" extrusionOk="0">
                  <a:moveTo>
                    <a:pt x="201" y="0"/>
                  </a:moveTo>
                  <a:cubicBezTo>
                    <a:pt x="67" y="0"/>
                    <a:pt x="0" y="67"/>
                    <a:pt x="0" y="200"/>
                  </a:cubicBezTo>
                  <a:cubicBezTo>
                    <a:pt x="0" y="334"/>
                    <a:pt x="67" y="367"/>
                    <a:pt x="201" y="400"/>
                  </a:cubicBezTo>
                  <a:cubicBezTo>
                    <a:pt x="801" y="467"/>
                    <a:pt x="1335" y="667"/>
                    <a:pt x="1768" y="1034"/>
                  </a:cubicBezTo>
                  <a:cubicBezTo>
                    <a:pt x="1812" y="1071"/>
                    <a:pt x="1861" y="1087"/>
                    <a:pt x="1908" y="1087"/>
                  </a:cubicBezTo>
                  <a:cubicBezTo>
                    <a:pt x="2075" y="1087"/>
                    <a:pt x="2217" y="890"/>
                    <a:pt x="2035" y="734"/>
                  </a:cubicBezTo>
                  <a:cubicBezTo>
                    <a:pt x="1535" y="300"/>
                    <a:pt x="868" y="33"/>
                    <a:pt x="201" y="0"/>
                  </a:cubicBezTo>
                  <a:close/>
                </a:path>
              </a:pathLst>
            </a:custGeom>
            <a:solidFill>
              <a:srgbClr val="000000">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43"/>
            <p:cNvSpPr/>
            <p:nvPr/>
          </p:nvSpPr>
          <p:spPr>
            <a:xfrm>
              <a:off x="5975975" y="3079725"/>
              <a:ext cx="67700" cy="17350"/>
            </a:xfrm>
            <a:custGeom>
              <a:avLst/>
              <a:gdLst/>
              <a:ahLst/>
              <a:cxnLst/>
              <a:rect l="l" t="t" r="r" b="b"/>
              <a:pathLst>
                <a:path w="2708" h="694" extrusionOk="0">
                  <a:moveTo>
                    <a:pt x="1139" y="0"/>
                  </a:moveTo>
                  <a:cubicBezTo>
                    <a:pt x="835" y="0"/>
                    <a:pt x="532" y="49"/>
                    <a:pt x="245" y="153"/>
                  </a:cubicBezTo>
                  <a:cubicBezTo>
                    <a:pt x="0" y="214"/>
                    <a:pt x="92" y="528"/>
                    <a:pt x="315" y="528"/>
                  </a:cubicBezTo>
                  <a:cubicBezTo>
                    <a:pt x="335" y="528"/>
                    <a:pt x="356" y="525"/>
                    <a:pt x="379" y="520"/>
                  </a:cubicBezTo>
                  <a:cubicBezTo>
                    <a:pt x="656" y="437"/>
                    <a:pt x="940" y="394"/>
                    <a:pt x="1222" y="394"/>
                  </a:cubicBezTo>
                  <a:cubicBezTo>
                    <a:pt x="1617" y="394"/>
                    <a:pt x="2010" y="478"/>
                    <a:pt x="2380" y="653"/>
                  </a:cubicBezTo>
                  <a:cubicBezTo>
                    <a:pt x="2414" y="682"/>
                    <a:pt x="2447" y="694"/>
                    <a:pt x="2477" y="694"/>
                  </a:cubicBezTo>
                  <a:cubicBezTo>
                    <a:pt x="2625" y="694"/>
                    <a:pt x="2707" y="403"/>
                    <a:pt x="2513" y="320"/>
                  </a:cubicBezTo>
                  <a:cubicBezTo>
                    <a:pt x="2087" y="117"/>
                    <a:pt x="1611" y="0"/>
                    <a:pt x="1139" y="0"/>
                  </a:cubicBezTo>
                  <a:close/>
                </a:path>
              </a:pathLst>
            </a:custGeom>
            <a:solidFill>
              <a:srgbClr val="000000">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43"/>
            <p:cNvSpPr/>
            <p:nvPr/>
          </p:nvSpPr>
          <p:spPr>
            <a:xfrm>
              <a:off x="5978750" y="3107400"/>
              <a:ext cx="36725" cy="11400"/>
            </a:xfrm>
            <a:custGeom>
              <a:avLst/>
              <a:gdLst/>
              <a:ahLst/>
              <a:cxnLst/>
              <a:rect l="l" t="t" r="r" b="b"/>
              <a:pathLst>
                <a:path w="1469" h="456" extrusionOk="0">
                  <a:moveTo>
                    <a:pt x="637" y="0"/>
                  </a:moveTo>
                  <a:cubicBezTo>
                    <a:pt x="474" y="0"/>
                    <a:pt x="317" y="17"/>
                    <a:pt x="167" y="47"/>
                  </a:cubicBezTo>
                  <a:cubicBezTo>
                    <a:pt x="134" y="47"/>
                    <a:pt x="101" y="47"/>
                    <a:pt x="34" y="113"/>
                  </a:cubicBezTo>
                  <a:cubicBezTo>
                    <a:pt x="1" y="147"/>
                    <a:pt x="1" y="180"/>
                    <a:pt x="1" y="247"/>
                  </a:cubicBezTo>
                  <a:cubicBezTo>
                    <a:pt x="1" y="314"/>
                    <a:pt x="101" y="447"/>
                    <a:pt x="201" y="447"/>
                  </a:cubicBezTo>
                  <a:cubicBezTo>
                    <a:pt x="368" y="414"/>
                    <a:pt x="534" y="414"/>
                    <a:pt x="701" y="414"/>
                  </a:cubicBezTo>
                  <a:lnTo>
                    <a:pt x="968" y="414"/>
                  </a:lnTo>
                  <a:cubicBezTo>
                    <a:pt x="1035" y="414"/>
                    <a:pt x="1135" y="447"/>
                    <a:pt x="1202" y="447"/>
                  </a:cubicBezTo>
                  <a:cubicBezTo>
                    <a:pt x="1219" y="453"/>
                    <a:pt x="1236" y="456"/>
                    <a:pt x="1253" y="456"/>
                  </a:cubicBezTo>
                  <a:cubicBezTo>
                    <a:pt x="1335" y="456"/>
                    <a:pt x="1413" y="391"/>
                    <a:pt x="1468" y="280"/>
                  </a:cubicBezTo>
                  <a:cubicBezTo>
                    <a:pt x="1435" y="180"/>
                    <a:pt x="1368" y="113"/>
                    <a:pt x="1268" y="80"/>
                  </a:cubicBezTo>
                  <a:cubicBezTo>
                    <a:pt x="1048" y="25"/>
                    <a:pt x="838" y="0"/>
                    <a:pt x="637" y="0"/>
                  </a:cubicBezTo>
                  <a:close/>
                </a:path>
              </a:pathLst>
            </a:custGeom>
            <a:solidFill>
              <a:srgbClr val="000000">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43"/>
            <p:cNvSpPr/>
            <p:nvPr/>
          </p:nvSpPr>
          <p:spPr>
            <a:xfrm>
              <a:off x="5812250" y="3165925"/>
              <a:ext cx="54775" cy="42125"/>
            </a:xfrm>
            <a:custGeom>
              <a:avLst/>
              <a:gdLst/>
              <a:ahLst/>
              <a:cxnLst/>
              <a:rect l="l" t="t" r="r" b="b"/>
              <a:pathLst>
                <a:path w="2191" h="1685" extrusionOk="0">
                  <a:moveTo>
                    <a:pt x="1988" y="1"/>
                  </a:moveTo>
                  <a:cubicBezTo>
                    <a:pt x="1977" y="1"/>
                    <a:pt x="1966" y="3"/>
                    <a:pt x="1957" y="7"/>
                  </a:cubicBezTo>
                  <a:cubicBezTo>
                    <a:pt x="1257" y="308"/>
                    <a:pt x="556" y="775"/>
                    <a:pt x="123" y="1342"/>
                  </a:cubicBezTo>
                  <a:cubicBezTo>
                    <a:pt x="0" y="1513"/>
                    <a:pt x="129" y="1684"/>
                    <a:pt x="259" y="1684"/>
                  </a:cubicBezTo>
                  <a:cubicBezTo>
                    <a:pt x="307" y="1684"/>
                    <a:pt x="354" y="1662"/>
                    <a:pt x="390" y="1609"/>
                  </a:cubicBezTo>
                  <a:cubicBezTo>
                    <a:pt x="857" y="1075"/>
                    <a:pt x="1457" y="641"/>
                    <a:pt x="2057" y="408"/>
                  </a:cubicBezTo>
                  <a:cubicBezTo>
                    <a:pt x="2157" y="341"/>
                    <a:pt x="2191" y="274"/>
                    <a:pt x="2191" y="141"/>
                  </a:cubicBezTo>
                  <a:cubicBezTo>
                    <a:pt x="2162" y="83"/>
                    <a:pt x="2059" y="1"/>
                    <a:pt x="1988" y="1"/>
                  </a:cubicBezTo>
                  <a:close/>
                </a:path>
              </a:pathLst>
            </a:custGeom>
            <a:solidFill>
              <a:srgbClr val="000000">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43"/>
            <p:cNvSpPr/>
            <p:nvPr/>
          </p:nvSpPr>
          <p:spPr>
            <a:xfrm>
              <a:off x="5832825" y="3193300"/>
              <a:ext cx="33375" cy="31050"/>
            </a:xfrm>
            <a:custGeom>
              <a:avLst/>
              <a:gdLst/>
              <a:ahLst/>
              <a:cxnLst/>
              <a:rect l="l" t="t" r="r" b="b"/>
              <a:pathLst>
                <a:path w="1335" h="1242" extrusionOk="0">
                  <a:moveTo>
                    <a:pt x="1096" y="0"/>
                  </a:moveTo>
                  <a:cubicBezTo>
                    <a:pt x="1068" y="0"/>
                    <a:pt x="1037" y="4"/>
                    <a:pt x="1001" y="13"/>
                  </a:cubicBezTo>
                  <a:cubicBezTo>
                    <a:pt x="601" y="213"/>
                    <a:pt x="267" y="547"/>
                    <a:pt x="34" y="981"/>
                  </a:cubicBezTo>
                  <a:cubicBezTo>
                    <a:pt x="0" y="1047"/>
                    <a:pt x="34" y="1181"/>
                    <a:pt x="134" y="1214"/>
                  </a:cubicBezTo>
                  <a:cubicBezTo>
                    <a:pt x="153" y="1234"/>
                    <a:pt x="178" y="1242"/>
                    <a:pt x="205" y="1242"/>
                  </a:cubicBezTo>
                  <a:cubicBezTo>
                    <a:pt x="270" y="1242"/>
                    <a:pt x="344" y="1195"/>
                    <a:pt x="367" y="1147"/>
                  </a:cubicBezTo>
                  <a:cubicBezTo>
                    <a:pt x="400" y="1114"/>
                    <a:pt x="400" y="1047"/>
                    <a:pt x="467" y="1014"/>
                  </a:cubicBezTo>
                  <a:lnTo>
                    <a:pt x="467" y="981"/>
                  </a:lnTo>
                  <a:lnTo>
                    <a:pt x="501" y="914"/>
                  </a:lnTo>
                  <a:cubicBezTo>
                    <a:pt x="567" y="847"/>
                    <a:pt x="634" y="780"/>
                    <a:pt x="701" y="680"/>
                  </a:cubicBezTo>
                  <a:cubicBezTo>
                    <a:pt x="734" y="647"/>
                    <a:pt x="801" y="580"/>
                    <a:pt x="834" y="580"/>
                  </a:cubicBezTo>
                  <a:cubicBezTo>
                    <a:pt x="867" y="580"/>
                    <a:pt x="867" y="547"/>
                    <a:pt x="901" y="547"/>
                  </a:cubicBezTo>
                  <a:cubicBezTo>
                    <a:pt x="1001" y="514"/>
                    <a:pt x="1068" y="413"/>
                    <a:pt x="1168" y="380"/>
                  </a:cubicBezTo>
                  <a:cubicBezTo>
                    <a:pt x="1301" y="313"/>
                    <a:pt x="1334" y="180"/>
                    <a:pt x="1301" y="80"/>
                  </a:cubicBezTo>
                  <a:cubicBezTo>
                    <a:pt x="1228" y="31"/>
                    <a:pt x="1172" y="0"/>
                    <a:pt x="1096" y="0"/>
                  </a:cubicBezTo>
                  <a:close/>
                </a:path>
              </a:pathLst>
            </a:custGeom>
            <a:solidFill>
              <a:srgbClr val="000000">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43"/>
            <p:cNvSpPr/>
            <p:nvPr/>
          </p:nvSpPr>
          <p:spPr>
            <a:xfrm>
              <a:off x="6008225" y="3420375"/>
              <a:ext cx="79000" cy="20875"/>
            </a:xfrm>
            <a:custGeom>
              <a:avLst/>
              <a:gdLst/>
              <a:ahLst/>
              <a:cxnLst/>
              <a:rect l="l" t="t" r="r" b="b"/>
              <a:pathLst>
                <a:path w="3160" h="835" extrusionOk="0">
                  <a:moveTo>
                    <a:pt x="1039" y="1"/>
                  </a:moveTo>
                  <a:cubicBezTo>
                    <a:pt x="777" y="1"/>
                    <a:pt x="515" y="24"/>
                    <a:pt x="256" y="70"/>
                  </a:cubicBezTo>
                  <a:cubicBezTo>
                    <a:pt x="1" y="102"/>
                    <a:pt x="112" y="439"/>
                    <a:pt x="326" y="439"/>
                  </a:cubicBezTo>
                  <a:cubicBezTo>
                    <a:pt x="336" y="439"/>
                    <a:pt x="346" y="438"/>
                    <a:pt x="356" y="437"/>
                  </a:cubicBezTo>
                  <a:cubicBezTo>
                    <a:pt x="591" y="390"/>
                    <a:pt x="832" y="367"/>
                    <a:pt x="1072" y="367"/>
                  </a:cubicBezTo>
                  <a:cubicBezTo>
                    <a:pt x="1682" y="367"/>
                    <a:pt x="2288" y="517"/>
                    <a:pt x="2791" y="804"/>
                  </a:cubicBezTo>
                  <a:cubicBezTo>
                    <a:pt x="2829" y="825"/>
                    <a:pt x="2865" y="835"/>
                    <a:pt x="2898" y="835"/>
                  </a:cubicBezTo>
                  <a:cubicBezTo>
                    <a:pt x="3069" y="835"/>
                    <a:pt x="3159" y="582"/>
                    <a:pt x="2991" y="470"/>
                  </a:cubicBezTo>
                  <a:cubicBezTo>
                    <a:pt x="2389" y="157"/>
                    <a:pt x="1717" y="1"/>
                    <a:pt x="1039" y="1"/>
                  </a:cubicBezTo>
                  <a:close/>
                </a:path>
              </a:pathLst>
            </a:custGeom>
            <a:solidFill>
              <a:srgbClr val="000000">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43"/>
            <p:cNvSpPr/>
            <p:nvPr/>
          </p:nvSpPr>
          <p:spPr>
            <a:xfrm>
              <a:off x="6124700" y="3438475"/>
              <a:ext cx="82125" cy="21400"/>
            </a:xfrm>
            <a:custGeom>
              <a:avLst/>
              <a:gdLst/>
              <a:ahLst/>
              <a:cxnLst/>
              <a:rect l="l" t="t" r="r" b="b"/>
              <a:pathLst>
                <a:path w="3285" h="856" extrusionOk="0">
                  <a:moveTo>
                    <a:pt x="627" y="0"/>
                  </a:moveTo>
                  <a:cubicBezTo>
                    <a:pt x="507" y="0"/>
                    <a:pt x="387" y="5"/>
                    <a:pt x="267" y="13"/>
                  </a:cubicBezTo>
                  <a:cubicBezTo>
                    <a:pt x="11" y="13"/>
                    <a:pt x="1" y="382"/>
                    <a:pt x="236" y="382"/>
                  </a:cubicBezTo>
                  <a:cubicBezTo>
                    <a:pt x="246" y="382"/>
                    <a:pt x="256" y="381"/>
                    <a:pt x="267" y="380"/>
                  </a:cubicBezTo>
                  <a:cubicBezTo>
                    <a:pt x="372" y="376"/>
                    <a:pt x="477" y="374"/>
                    <a:pt x="583" y="374"/>
                  </a:cubicBezTo>
                  <a:cubicBezTo>
                    <a:pt x="1384" y="374"/>
                    <a:pt x="2199" y="493"/>
                    <a:pt x="2936" y="847"/>
                  </a:cubicBezTo>
                  <a:cubicBezTo>
                    <a:pt x="2954" y="853"/>
                    <a:pt x="2971" y="856"/>
                    <a:pt x="2989" y="856"/>
                  </a:cubicBezTo>
                  <a:cubicBezTo>
                    <a:pt x="3163" y="856"/>
                    <a:pt x="3284" y="574"/>
                    <a:pt x="3102" y="514"/>
                  </a:cubicBezTo>
                  <a:cubicBezTo>
                    <a:pt x="2288" y="194"/>
                    <a:pt x="1448" y="0"/>
                    <a:pt x="627" y="0"/>
                  </a:cubicBezTo>
                  <a:close/>
                </a:path>
              </a:pathLst>
            </a:custGeom>
            <a:solidFill>
              <a:srgbClr val="000000">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43"/>
            <p:cNvSpPr/>
            <p:nvPr/>
          </p:nvSpPr>
          <p:spPr>
            <a:xfrm>
              <a:off x="6269800" y="3477975"/>
              <a:ext cx="57550" cy="37050"/>
            </a:xfrm>
            <a:custGeom>
              <a:avLst/>
              <a:gdLst/>
              <a:ahLst/>
              <a:cxnLst/>
              <a:rect l="l" t="t" r="r" b="b"/>
              <a:pathLst>
                <a:path w="2302" h="1482" extrusionOk="0">
                  <a:moveTo>
                    <a:pt x="200" y="1"/>
                  </a:moveTo>
                  <a:cubicBezTo>
                    <a:pt x="67" y="1"/>
                    <a:pt x="0" y="134"/>
                    <a:pt x="0" y="234"/>
                  </a:cubicBezTo>
                  <a:cubicBezTo>
                    <a:pt x="0" y="335"/>
                    <a:pt x="67" y="368"/>
                    <a:pt x="200" y="435"/>
                  </a:cubicBezTo>
                  <a:cubicBezTo>
                    <a:pt x="868" y="468"/>
                    <a:pt x="1501" y="835"/>
                    <a:pt x="1868" y="1402"/>
                  </a:cubicBezTo>
                  <a:cubicBezTo>
                    <a:pt x="1893" y="1451"/>
                    <a:pt x="1971" y="1482"/>
                    <a:pt x="2063" y="1482"/>
                  </a:cubicBezTo>
                  <a:cubicBezTo>
                    <a:pt x="2097" y="1482"/>
                    <a:pt x="2133" y="1478"/>
                    <a:pt x="2169" y="1469"/>
                  </a:cubicBezTo>
                  <a:cubicBezTo>
                    <a:pt x="2235" y="1435"/>
                    <a:pt x="2302" y="1269"/>
                    <a:pt x="2235" y="1168"/>
                  </a:cubicBezTo>
                  <a:cubicBezTo>
                    <a:pt x="1802" y="501"/>
                    <a:pt x="1034" y="101"/>
                    <a:pt x="200" y="1"/>
                  </a:cubicBezTo>
                  <a:close/>
                </a:path>
              </a:pathLst>
            </a:custGeom>
            <a:solidFill>
              <a:srgbClr val="000000">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43"/>
            <p:cNvSpPr/>
            <p:nvPr/>
          </p:nvSpPr>
          <p:spPr>
            <a:xfrm>
              <a:off x="7192125" y="2813650"/>
              <a:ext cx="994900" cy="1052100"/>
            </a:xfrm>
            <a:custGeom>
              <a:avLst/>
              <a:gdLst/>
              <a:ahLst/>
              <a:cxnLst/>
              <a:rect l="l" t="t" r="r" b="b"/>
              <a:pathLst>
                <a:path w="39796" h="42084" extrusionOk="0">
                  <a:moveTo>
                    <a:pt x="19957" y="0"/>
                  </a:moveTo>
                  <a:cubicBezTo>
                    <a:pt x="19752" y="0"/>
                    <a:pt x="19546" y="38"/>
                    <a:pt x="19347" y="122"/>
                  </a:cubicBezTo>
                  <a:cubicBezTo>
                    <a:pt x="18847" y="289"/>
                    <a:pt x="18447" y="722"/>
                    <a:pt x="18247" y="1289"/>
                  </a:cubicBezTo>
                  <a:cubicBezTo>
                    <a:pt x="18047" y="1790"/>
                    <a:pt x="18013" y="2357"/>
                    <a:pt x="18047" y="2890"/>
                  </a:cubicBezTo>
                  <a:cubicBezTo>
                    <a:pt x="18113" y="4692"/>
                    <a:pt x="18714" y="6393"/>
                    <a:pt x="19648" y="7961"/>
                  </a:cubicBezTo>
                  <a:cubicBezTo>
                    <a:pt x="20548" y="9495"/>
                    <a:pt x="21716" y="10829"/>
                    <a:pt x="22983" y="12130"/>
                  </a:cubicBezTo>
                  <a:cubicBezTo>
                    <a:pt x="23050" y="12230"/>
                    <a:pt x="23184" y="12330"/>
                    <a:pt x="23217" y="12464"/>
                  </a:cubicBezTo>
                  <a:cubicBezTo>
                    <a:pt x="23284" y="12564"/>
                    <a:pt x="23284" y="12731"/>
                    <a:pt x="23217" y="12864"/>
                  </a:cubicBezTo>
                  <a:cubicBezTo>
                    <a:pt x="23150" y="13465"/>
                    <a:pt x="23117" y="14065"/>
                    <a:pt x="23017" y="14665"/>
                  </a:cubicBezTo>
                  <a:cubicBezTo>
                    <a:pt x="21015" y="12898"/>
                    <a:pt x="19181" y="10963"/>
                    <a:pt x="17646" y="8795"/>
                  </a:cubicBezTo>
                  <a:cubicBezTo>
                    <a:pt x="16646" y="7394"/>
                    <a:pt x="15778" y="5959"/>
                    <a:pt x="14611" y="4692"/>
                  </a:cubicBezTo>
                  <a:cubicBezTo>
                    <a:pt x="13977" y="4025"/>
                    <a:pt x="13210" y="3391"/>
                    <a:pt x="12309" y="3391"/>
                  </a:cubicBezTo>
                  <a:cubicBezTo>
                    <a:pt x="11342" y="3391"/>
                    <a:pt x="10541" y="4158"/>
                    <a:pt x="10208" y="4992"/>
                  </a:cubicBezTo>
                  <a:cubicBezTo>
                    <a:pt x="9874" y="5859"/>
                    <a:pt x="9941" y="6827"/>
                    <a:pt x="10141" y="7727"/>
                  </a:cubicBezTo>
                  <a:cubicBezTo>
                    <a:pt x="10675" y="10362"/>
                    <a:pt x="12276" y="12664"/>
                    <a:pt x="14044" y="14665"/>
                  </a:cubicBezTo>
                  <a:cubicBezTo>
                    <a:pt x="14844" y="15533"/>
                    <a:pt x="15678" y="16367"/>
                    <a:pt x="16612" y="17067"/>
                  </a:cubicBezTo>
                  <a:cubicBezTo>
                    <a:pt x="16946" y="17367"/>
                    <a:pt x="17313" y="17634"/>
                    <a:pt x="17613" y="18001"/>
                  </a:cubicBezTo>
                  <a:cubicBezTo>
                    <a:pt x="17946" y="18468"/>
                    <a:pt x="18113" y="19035"/>
                    <a:pt x="18213" y="19636"/>
                  </a:cubicBezTo>
                  <a:cubicBezTo>
                    <a:pt x="18447" y="20536"/>
                    <a:pt x="18680" y="21404"/>
                    <a:pt x="18880" y="22338"/>
                  </a:cubicBezTo>
                  <a:cubicBezTo>
                    <a:pt x="15611" y="18802"/>
                    <a:pt x="13143" y="14499"/>
                    <a:pt x="10007" y="10796"/>
                  </a:cubicBezTo>
                  <a:cubicBezTo>
                    <a:pt x="9274" y="9895"/>
                    <a:pt x="8440" y="9028"/>
                    <a:pt x="7372" y="8561"/>
                  </a:cubicBezTo>
                  <a:cubicBezTo>
                    <a:pt x="7067" y="8439"/>
                    <a:pt x="6749" y="8366"/>
                    <a:pt x="6442" y="8366"/>
                  </a:cubicBezTo>
                  <a:cubicBezTo>
                    <a:pt x="6245" y="8366"/>
                    <a:pt x="6053" y="8396"/>
                    <a:pt x="5871" y="8461"/>
                  </a:cubicBezTo>
                  <a:cubicBezTo>
                    <a:pt x="5037" y="8795"/>
                    <a:pt x="4837" y="9829"/>
                    <a:pt x="4837" y="10696"/>
                  </a:cubicBezTo>
                  <a:cubicBezTo>
                    <a:pt x="4870" y="11897"/>
                    <a:pt x="5204" y="13064"/>
                    <a:pt x="5671" y="14165"/>
                  </a:cubicBezTo>
                  <a:cubicBezTo>
                    <a:pt x="6505" y="16200"/>
                    <a:pt x="7706" y="18035"/>
                    <a:pt x="8940" y="19869"/>
                  </a:cubicBezTo>
                  <a:cubicBezTo>
                    <a:pt x="10541" y="22304"/>
                    <a:pt x="12176" y="24739"/>
                    <a:pt x="13777" y="27174"/>
                  </a:cubicBezTo>
                  <a:cubicBezTo>
                    <a:pt x="13343" y="26874"/>
                    <a:pt x="12943" y="26541"/>
                    <a:pt x="12543" y="26207"/>
                  </a:cubicBezTo>
                  <a:lnTo>
                    <a:pt x="9174" y="23472"/>
                  </a:lnTo>
                  <a:cubicBezTo>
                    <a:pt x="7172" y="21871"/>
                    <a:pt x="5037" y="20269"/>
                    <a:pt x="2636" y="19369"/>
                  </a:cubicBezTo>
                  <a:cubicBezTo>
                    <a:pt x="2247" y="19219"/>
                    <a:pt x="1886" y="19097"/>
                    <a:pt x="1479" y="19097"/>
                  </a:cubicBezTo>
                  <a:cubicBezTo>
                    <a:pt x="1431" y="19097"/>
                    <a:pt x="1383" y="19098"/>
                    <a:pt x="1335" y="19102"/>
                  </a:cubicBezTo>
                  <a:cubicBezTo>
                    <a:pt x="934" y="19102"/>
                    <a:pt x="467" y="19335"/>
                    <a:pt x="200" y="19702"/>
                  </a:cubicBezTo>
                  <a:cubicBezTo>
                    <a:pt x="0" y="20036"/>
                    <a:pt x="0" y="20436"/>
                    <a:pt x="34" y="20837"/>
                  </a:cubicBezTo>
                  <a:cubicBezTo>
                    <a:pt x="367" y="22705"/>
                    <a:pt x="1601" y="24139"/>
                    <a:pt x="2802" y="25406"/>
                  </a:cubicBezTo>
                  <a:cubicBezTo>
                    <a:pt x="4637" y="27375"/>
                    <a:pt x="6605" y="29176"/>
                    <a:pt x="8707" y="30810"/>
                  </a:cubicBezTo>
                  <a:cubicBezTo>
                    <a:pt x="9040" y="31044"/>
                    <a:pt x="9374" y="31277"/>
                    <a:pt x="9540" y="31711"/>
                  </a:cubicBezTo>
                  <a:cubicBezTo>
                    <a:pt x="9641" y="31911"/>
                    <a:pt x="9674" y="32111"/>
                    <a:pt x="9674" y="32378"/>
                  </a:cubicBezTo>
                  <a:cubicBezTo>
                    <a:pt x="10108" y="35847"/>
                    <a:pt x="11475" y="39350"/>
                    <a:pt x="14010" y="41718"/>
                  </a:cubicBezTo>
                  <a:cubicBezTo>
                    <a:pt x="14718" y="41994"/>
                    <a:pt x="15519" y="42083"/>
                    <a:pt x="16331" y="42083"/>
                  </a:cubicBezTo>
                  <a:cubicBezTo>
                    <a:pt x="16895" y="42083"/>
                    <a:pt x="17466" y="42040"/>
                    <a:pt x="18013" y="41985"/>
                  </a:cubicBezTo>
                  <a:cubicBezTo>
                    <a:pt x="19347" y="41852"/>
                    <a:pt x="20715" y="41651"/>
                    <a:pt x="22016" y="41251"/>
                  </a:cubicBezTo>
                  <a:cubicBezTo>
                    <a:pt x="25218" y="40351"/>
                    <a:pt x="28054" y="38216"/>
                    <a:pt x="29888" y="35380"/>
                  </a:cubicBezTo>
                  <a:cubicBezTo>
                    <a:pt x="29955" y="35347"/>
                    <a:pt x="29988" y="35247"/>
                    <a:pt x="29988" y="35214"/>
                  </a:cubicBezTo>
                  <a:cubicBezTo>
                    <a:pt x="30055" y="33245"/>
                    <a:pt x="30522" y="31344"/>
                    <a:pt x="31056" y="29443"/>
                  </a:cubicBezTo>
                  <a:cubicBezTo>
                    <a:pt x="31656" y="27375"/>
                    <a:pt x="32290" y="25340"/>
                    <a:pt x="33024" y="23272"/>
                  </a:cubicBezTo>
                  <a:cubicBezTo>
                    <a:pt x="33391" y="22204"/>
                    <a:pt x="33824" y="21103"/>
                    <a:pt x="34225" y="20036"/>
                  </a:cubicBezTo>
                  <a:cubicBezTo>
                    <a:pt x="36026" y="15366"/>
                    <a:pt x="37994" y="10763"/>
                    <a:pt x="39328" y="5993"/>
                  </a:cubicBezTo>
                  <a:cubicBezTo>
                    <a:pt x="39562" y="5025"/>
                    <a:pt x="39795" y="3858"/>
                    <a:pt x="39028" y="3191"/>
                  </a:cubicBezTo>
                  <a:cubicBezTo>
                    <a:pt x="38715" y="2898"/>
                    <a:pt x="38284" y="2789"/>
                    <a:pt x="37842" y="2789"/>
                  </a:cubicBezTo>
                  <a:cubicBezTo>
                    <a:pt x="37578" y="2789"/>
                    <a:pt x="37310" y="2828"/>
                    <a:pt x="37060" y="2890"/>
                  </a:cubicBezTo>
                  <a:cubicBezTo>
                    <a:pt x="35726" y="3224"/>
                    <a:pt x="34658" y="4158"/>
                    <a:pt x="33824" y="5225"/>
                  </a:cubicBezTo>
                  <a:cubicBezTo>
                    <a:pt x="33024" y="6326"/>
                    <a:pt x="32457" y="7560"/>
                    <a:pt x="31890" y="8828"/>
                  </a:cubicBezTo>
                  <a:cubicBezTo>
                    <a:pt x="31523" y="9695"/>
                    <a:pt x="31156" y="10529"/>
                    <a:pt x="30789" y="11396"/>
                  </a:cubicBezTo>
                  <a:cubicBezTo>
                    <a:pt x="30656" y="10963"/>
                    <a:pt x="30422" y="10496"/>
                    <a:pt x="30189" y="10062"/>
                  </a:cubicBezTo>
                  <a:cubicBezTo>
                    <a:pt x="29855" y="9562"/>
                    <a:pt x="29388" y="9128"/>
                    <a:pt x="28954" y="8695"/>
                  </a:cubicBezTo>
                  <a:cubicBezTo>
                    <a:pt x="26686" y="6560"/>
                    <a:pt x="24551" y="4291"/>
                    <a:pt x="22616" y="1856"/>
                  </a:cubicBezTo>
                  <a:cubicBezTo>
                    <a:pt x="22183" y="1356"/>
                    <a:pt x="21783" y="822"/>
                    <a:pt x="21215" y="455"/>
                  </a:cubicBezTo>
                  <a:cubicBezTo>
                    <a:pt x="20849" y="181"/>
                    <a:pt x="20405" y="0"/>
                    <a:pt x="19957" y="0"/>
                  </a:cubicBezTo>
                  <a:close/>
                </a:path>
              </a:pathLst>
            </a:custGeom>
            <a:solidFill>
              <a:srgbClr val="BA8B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43"/>
            <p:cNvSpPr/>
            <p:nvPr/>
          </p:nvSpPr>
          <p:spPr>
            <a:xfrm>
              <a:off x="7963875" y="3093050"/>
              <a:ext cx="49750" cy="214450"/>
            </a:xfrm>
            <a:custGeom>
              <a:avLst/>
              <a:gdLst/>
              <a:ahLst/>
              <a:cxnLst/>
              <a:rect l="l" t="t" r="r" b="b"/>
              <a:pathLst>
                <a:path w="1990" h="8578" extrusionOk="0">
                  <a:moveTo>
                    <a:pt x="225" y="1"/>
                  </a:moveTo>
                  <a:cubicBezTo>
                    <a:pt x="118" y="1"/>
                    <a:pt x="0" y="90"/>
                    <a:pt x="19" y="220"/>
                  </a:cubicBezTo>
                  <a:cubicBezTo>
                    <a:pt x="353" y="2989"/>
                    <a:pt x="920" y="5691"/>
                    <a:pt x="1587" y="8393"/>
                  </a:cubicBezTo>
                  <a:cubicBezTo>
                    <a:pt x="1602" y="8518"/>
                    <a:pt x="1699" y="8577"/>
                    <a:pt x="1790" y="8577"/>
                  </a:cubicBezTo>
                  <a:cubicBezTo>
                    <a:pt x="1893" y="8577"/>
                    <a:pt x="1989" y="8501"/>
                    <a:pt x="1954" y="8360"/>
                  </a:cubicBezTo>
                  <a:cubicBezTo>
                    <a:pt x="1287" y="5658"/>
                    <a:pt x="753" y="2956"/>
                    <a:pt x="386" y="187"/>
                  </a:cubicBezTo>
                  <a:cubicBezTo>
                    <a:pt x="386" y="55"/>
                    <a:pt x="309" y="1"/>
                    <a:pt x="225" y="1"/>
                  </a:cubicBezTo>
                  <a:close/>
                </a:path>
              </a:pathLst>
            </a:custGeom>
            <a:solidFill>
              <a:srgbClr val="000000">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43"/>
            <p:cNvSpPr/>
            <p:nvPr/>
          </p:nvSpPr>
          <p:spPr>
            <a:xfrm>
              <a:off x="7760850" y="3176000"/>
              <a:ext cx="108425" cy="211425"/>
            </a:xfrm>
            <a:custGeom>
              <a:avLst/>
              <a:gdLst/>
              <a:ahLst/>
              <a:cxnLst/>
              <a:rect l="l" t="t" r="r" b="b"/>
              <a:pathLst>
                <a:path w="4337" h="8457" extrusionOk="0">
                  <a:moveTo>
                    <a:pt x="293" y="1"/>
                  </a:moveTo>
                  <a:cubicBezTo>
                    <a:pt x="145" y="1"/>
                    <a:pt x="1" y="188"/>
                    <a:pt x="101" y="338"/>
                  </a:cubicBezTo>
                  <a:cubicBezTo>
                    <a:pt x="468" y="839"/>
                    <a:pt x="1068" y="1172"/>
                    <a:pt x="1469" y="1673"/>
                  </a:cubicBezTo>
                  <a:cubicBezTo>
                    <a:pt x="1969" y="2206"/>
                    <a:pt x="2102" y="3040"/>
                    <a:pt x="2369" y="3707"/>
                  </a:cubicBezTo>
                  <a:cubicBezTo>
                    <a:pt x="2870" y="5242"/>
                    <a:pt x="3403" y="6776"/>
                    <a:pt x="3904" y="8344"/>
                  </a:cubicBezTo>
                  <a:cubicBezTo>
                    <a:pt x="3926" y="8423"/>
                    <a:pt x="3988" y="8456"/>
                    <a:pt x="4055" y="8456"/>
                  </a:cubicBezTo>
                  <a:cubicBezTo>
                    <a:pt x="4185" y="8456"/>
                    <a:pt x="4337" y="8331"/>
                    <a:pt x="4271" y="8177"/>
                  </a:cubicBezTo>
                  <a:cubicBezTo>
                    <a:pt x="3737" y="6576"/>
                    <a:pt x="3237" y="5042"/>
                    <a:pt x="2703" y="3440"/>
                  </a:cubicBezTo>
                  <a:cubicBezTo>
                    <a:pt x="2469" y="2807"/>
                    <a:pt x="2303" y="2006"/>
                    <a:pt x="1802" y="1406"/>
                  </a:cubicBezTo>
                  <a:cubicBezTo>
                    <a:pt x="1402" y="905"/>
                    <a:pt x="801" y="638"/>
                    <a:pt x="435" y="71"/>
                  </a:cubicBezTo>
                  <a:cubicBezTo>
                    <a:pt x="393" y="21"/>
                    <a:pt x="343" y="1"/>
                    <a:pt x="293" y="1"/>
                  </a:cubicBezTo>
                  <a:close/>
                </a:path>
              </a:pathLst>
            </a:custGeom>
            <a:solidFill>
              <a:srgbClr val="000000">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43"/>
            <p:cNvSpPr/>
            <p:nvPr/>
          </p:nvSpPr>
          <p:spPr>
            <a:xfrm>
              <a:off x="7660175" y="3372275"/>
              <a:ext cx="23150" cy="57675"/>
            </a:xfrm>
            <a:custGeom>
              <a:avLst/>
              <a:gdLst/>
              <a:ahLst/>
              <a:cxnLst/>
              <a:rect l="l" t="t" r="r" b="b"/>
              <a:pathLst>
                <a:path w="926" h="2307" extrusionOk="0">
                  <a:moveTo>
                    <a:pt x="206" y="0"/>
                  </a:moveTo>
                  <a:cubicBezTo>
                    <a:pt x="100" y="0"/>
                    <a:pt x="0" y="91"/>
                    <a:pt x="58" y="226"/>
                  </a:cubicBezTo>
                  <a:cubicBezTo>
                    <a:pt x="125" y="893"/>
                    <a:pt x="325" y="1560"/>
                    <a:pt x="559" y="2194"/>
                  </a:cubicBezTo>
                  <a:cubicBezTo>
                    <a:pt x="584" y="2269"/>
                    <a:pt x="665" y="2307"/>
                    <a:pt x="732" y="2307"/>
                  </a:cubicBezTo>
                  <a:cubicBezTo>
                    <a:pt x="755" y="2307"/>
                    <a:pt x="776" y="2303"/>
                    <a:pt x="792" y="2294"/>
                  </a:cubicBezTo>
                  <a:cubicBezTo>
                    <a:pt x="892" y="2228"/>
                    <a:pt x="926" y="2094"/>
                    <a:pt x="892" y="2027"/>
                  </a:cubicBezTo>
                  <a:cubicBezTo>
                    <a:pt x="625" y="1394"/>
                    <a:pt x="492" y="793"/>
                    <a:pt x="392" y="159"/>
                  </a:cubicBezTo>
                  <a:cubicBezTo>
                    <a:pt x="364" y="47"/>
                    <a:pt x="283" y="0"/>
                    <a:pt x="206" y="0"/>
                  </a:cubicBezTo>
                  <a:close/>
                </a:path>
              </a:pathLst>
            </a:custGeom>
            <a:solidFill>
              <a:srgbClr val="000000">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43"/>
            <p:cNvSpPr/>
            <p:nvPr/>
          </p:nvSpPr>
          <p:spPr>
            <a:xfrm>
              <a:off x="7530700" y="3490650"/>
              <a:ext cx="33375" cy="38900"/>
            </a:xfrm>
            <a:custGeom>
              <a:avLst/>
              <a:gdLst/>
              <a:ahLst/>
              <a:cxnLst/>
              <a:rect l="l" t="t" r="r" b="b"/>
              <a:pathLst>
                <a:path w="1335" h="1556" extrusionOk="0">
                  <a:moveTo>
                    <a:pt x="212" y="1"/>
                  </a:moveTo>
                  <a:cubicBezTo>
                    <a:pt x="168" y="1"/>
                    <a:pt x="128" y="19"/>
                    <a:pt x="100" y="61"/>
                  </a:cubicBezTo>
                  <a:cubicBezTo>
                    <a:pt x="0" y="94"/>
                    <a:pt x="0" y="228"/>
                    <a:pt x="34" y="328"/>
                  </a:cubicBezTo>
                  <a:lnTo>
                    <a:pt x="934" y="1462"/>
                  </a:lnTo>
                  <a:cubicBezTo>
                    <a:pt x="973" y="1520"/>
                    <a:pt x="1034" y="1556"/>
                    <a:pt x="1099" y="1556"/>
                  </a:cubicBezTo>
                  <a:cubicBezTo>
                    <a:pt x="1145" y="1556"/>
                    <a:pt x="1193" y="1537"/>
                    <a:pt x="1235" y="1495"/>
                  </a:cubicBezTo>
                  <a:cubicBezTo>
                    <a:pt x="1301" y="1429"/>
                    <a:pt x="1335" y="1295"/>
                    <a:pt x="1268" y="1229"/>
                  </a:cubicBezTo>
                  <a:lnTo>
                    <a:pt x="401" y="94"/>
                  </a:lnTo>
                  <a:cubicBezTo>
                    <a:pt x="342" y="36"/>
                    <a:pt x="273" y="1"/>
                    <a:pt x="212" y="1"/>
                  </a:cubicBezTo>
                  <a:close/>
                </a:path>
              </a:pathLst>
            </a:custGeom>
            <a:solidFill>
              <a:srgbClr val="000000">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43"/>
            <p:cNvSpPr/>
            <p:nvPr/>
          </p:nvSpPr>
          <p:spPr>
            <a:xfrm>
              <a:off x="7377225" y="3429300"/>
              <a:ext cx="37300" cy="70700"/>
            </a:xfrm>
            <a:custGeom>
              <a:avLst/>
              <a:gdLst/>
              <a:ahLst/>
              <a:cxnLst/>
              <a:rect l="l" t="t" r="r" b="b"/>
              <a:pathLst>
                <a:path w="1492" h="2828" extrusionOk="0">
                  <a:moveTo>
                    <a:pt x="1188" y="1"/>
                  </a:moveTo>
                  <a:cubicBezTo>
                    <a:pt x="1149" y="1"/>
                    <a:pt x="1108" y="15"/>
                    <a:pt x="1069" y="47"/>
                  </a:cubicBezTo>
                  <a:cubicBezTo>
                    <a:pt x="268" y="680"/>
                    <a:pt x="102" y="1714"/>
                    <a:pt x="35" y="2615"/>
                  </a:cubicBezTo>
                  <a:cubicBezTo>
                    <a:pt x="1" y="2752"/>
                    <a:pt x="99" y="2828"/>
                    <a:pt x="207" y="2828"/>
                  </a:cubicBezTo>
                  <a:cubicBezTo>
                    <a:pt x="309" y="2828"/>
                    <a:pt x="419" y="2761"/>
                    <a:pt x="435" y="2615"/>
                  </a:cubicBezTo>
                  <a:cubicBezTo>
                    <a:pt x="535" y="1848"/>
                    <a:pt x="635" y="881"/>
                    <a:pt x="1303" y="347"/>
                  </a:cubicBezTo>
                  <a:cubicBezTo>
                    <a:pt x="1491" y="239"/>
                    <a:pt x="1353" y="1"/>
                    <a:pt x="1188" y="1"/>
                  </a:cubicBezTo>
                  <a:close/>
                </a:path>
              </a:pathLst>
            </a:custGeom>
            <a:solidFill>
              <a:srgbClr val="000000">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43"/>
            <p:cNvSpPr/>
            <p:nvPr/>
          </p:nvSpPr>
          <p:spPr>
            <a:xfrm>
              <a:off x="7358900" y="3429175"/>
              <a:ext cx="25875" cy="53000"/>
            </a:xfrm>
            <a:custGeom>
              <a:avLst/>
              <a:gdLst/>
              <a:ahLst/>
              <a:cxnLst/>
              <a:rect l="l" t="t" r="r" b="b"/>
              <a:pathLst>
                <a:path w="1035" h="2120" extrusionOk="0">
                  <a:moveTo>
                    <a:pt x="801" y="1"/>
                  </a:moveTo>
                  <a:cubicBezTo>
                    <a:pt x="732" y="1"/>
                    <a:pt x="677" y="43"/>
                    <a:pt x="635" y="85"/>
                  </a:cubicBezTo>
                  <a:cubicBezTo>
                    <a:pt x="201" y="619"/>
                    <a:pt x="1" y="1286"/>
                    <a:pt x="34" y="1953"/>
                  </a:cubicBezTo>
                  <a:cubicBezTo>
                    <a:pt x="34" y="2086"/>
                    <a:pt x="168" y="2120"/>
                    <a:pt x="268" y="2120"/>
                  </a:cubicBezTo>
                  <a:cubicBezTo>
                    <a:pt x="368" y="2120"/>
                    <a:pt x="434" y="2053"/>
                    <a:pt x="434" y="1920"/>
                  </a:cubicBezTo>
                  <a:cubicBezTo>
                    <a:pt x="368" y="1319"/>
                    <a:pt x="601" y="752"/>
                    <a:pt x="968" y="318"/>
                  </a:cubicBezTo>
                  <a:cubicBezTo>
                    <a:pt x="1035" y="252"/>
                    <a:pt x="1001" y="85"/>
                    <a:pt x="935" y="52"/>
                  </a:cubicBezTo>
                  <a:cubicBezTo>
                    <a:pt x="886" y="15"/>
                    <a:pt x="841" y="1"/>
                    <a:pt x="801" y="1"/>
                  </a:cubicBezTo>
                  <a:close/>
                </a:path>
              </a:pathLst>
            </a:custGeom>
            <a:solidFill>
              <a:srgbClr val="000000">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43"/>
            <p:cNvSpPr/>
            <p:nvPr/>
          </p:nvSpPr>
          <p:spPr>
            <a:xfrm>
              <a:off x="7479300" y="3271325"/>
              <a:ext cx="57250" cy="40150"/>
            </a:xfrm>
            <a:custGeom>
              <a:avLst/>
              <a:gdLst/>
              <a:ahLst/>
              <a:cxnLst/>
              <a:rect l="l" t="t" r="r" b="b"/>
              <a:pathLst>
                <a:path w="2290" h="1606" extrusionOk="0">
                  <a:moveTo>
                    <a:pt x="2061" y="0"/>
                  </a:moveTo>
                  <a:cubicBezTo>
                    <a:pt x="2034" y="0"/>
                    <a:pt x="2009" y="8"/>
                    <a:pt x="1990" y="28"/>
                  </a:cubicBezTo>
                  <a:cubicBezTo>
                    <a:pt x="1289" y="261"/>
                    <a:pt x="622" y="728"/>
                    <a:pt x="122" y="1329"/>
                  </a:cubicBezTo>
                  <a:cubicBezTo>
                    <a:pt x="1" y="1450"/>
                    <a:pt x="108" y="1606"/>
                    <a:pt x="240" y="1606"/>
                  </a:cubicBezTo>
                  <a:cubicBezTo>
                    <a:pt x="290" y="1606"/>
                    <a:pt x="343" y="1584"/>
                    <a:pt x="388" y="1529"/>
                  </a:cubicBezTo>
                  <a:cubicBezTo>
                    <a:pt x="855" y="995"/>
                    <a:pt x="1489" y="561"/>
                    <a:pt x="2156" y="361"/>
                  </a:cubicBezTo>
                  <a:cubicBezTo>
                    <a:pt x="2223" y="295"/>
                    <a:pt x="2290" y="195"/>
                    <a:pt x="2223" y="94"/>
                  </a:cubicBezTo>
                  <a:cubicBezTo>
                    <a:pt x="2200" y="47"/>
                    <a:pt x="2126" y="0"/>
                    <a:pt x="2061" y="0"/>
                  </a:cubicBezTo>
                  <a:close/>
                </a:path>
              </a:pathLst>
            </a:custGeom>
            <a:solidFill>
              <a:srgbClr val="000000">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43"/>
            <p:cNvSpPr/>
            <p:nvPr/>
          </p:nvSpPr>
          <p:spPr>
            <a:xfrm>
              <a:off x="7496500" y="3299675"/>
              <a:ext cx="37550" cy="32850"/>
            </a:xfrm>
            <a:custGeom>
              <a:avLst/>
              <a:gdLst/>
              <a:ahLst/>
              <a:cxnLst/>
              <a:rect l="l" t="t" r="r" b="b"/>
              <a:pathLst>
                <a:path w="1502" h="1314" extrusionOk="0">
                  <a:moveTo>
                    <a:pt x="1295" y="0"/>
                  </a:moveTo>
                  <a:cubicBezTo>
                    <a:pt x="1263" y="0"/>
                    <a:pt x="1231" y="8"/>
                    <a:pt x="1202" y="28"/>
                  </a:cubicBezTo>
                  <a:cubicBezTo>
                    <a:pt x="768" y="195"/>
                    <a:pt x="301" y="562"/>
                    <a:pt x="34" y="1029"/>
                  </a:cubicBezTo>
                  <a:cubicBezTo>
                    <a:pt x="1" y="1129"/>
                    <a:pt x="1" y="1229"/>
                    <a:pt x="101" y="1262"/>
                  </a:cubicBezTo>
                  <a:cubicBezTo>
                    <a:pt x="125" y="1299"/>
                    <a:pt x="163" y="1313"/>
                    <a:pt x="203" y="1313"/>
                  </a:cubicBezTo>
                  <a:cubicBezTo>
                    <a:pt x="272" y="1313"/>
                    <a:pt x="347" y="1271"/>
                    <a:pt x="368" y="1229"/>
                  </a:cubicBezTo>
                  <a:cubicBezTo>
                    <a:pt x="434" y="1129"/>
                    <a:pt x="501" y="1029"/>
                    <a:pt x="601" y="929"/>
                  </a:cubicBezTo>
                  <a:cubicBezTo>
                    <a:pt x="601" y="895"/>
                    <a:pt x="634" y="895"/>
                    <a:pt x="634" y="862"/>
                  </a:cubicBezTo>
                  <a:lnTo>
                    <a:pt x="668" y="795"/>
                  </a:lnTo>
                  <a:lnTo>
                    <a:pt x="801" y="695"/>
                  </a:lnTo>
                  <a:cubicBezTo>
                    <a:pt x="968" y="528"/>
                    <a:pt x="1135" y="428"/>
                    <a:pt x="1368" y="361"/>
                  </a:cubicBezTo>
                  <a:cubicBezTo>
                    <a:pt x="1468" y="295"/>
                    <a:pt x="1502" y="195"/>
                    <a:pt x="1468" y="95"/>
                  </a:cubicBezTo>
                  <a:cubicBezTo>
                    <a:pt x="1445" y="47"/>
                    <a:pt x="1371" y="0"/>
                    <a:pt x="1295" y="0"/>
                  </a:cubicBezTo>
                  <a:close/>
                </a:path>
              </a:pathLst>
            </a:custGeom>
            <a:solidFill>
              <a:srgbClr val="000000">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43"/>
            <p:cNvSpPr/>
            <p:nvPr/>
          </p:nvSpPr>
          <p:spPr>
            <a:xfrm>
              <a:off x="7667800" y="3173400"/>
              <a:ext cx="60925" cy="44225"/>
            </a:xfrm>
            <a:custGeom>
              <a:avLst/>
              <a:gdLst/>
              <a:ahLst/>
              <a:cxnLst/>
              <a:rect l="l" t="t" r="r" b="b"/>
              <a:pathLst>
                <a:path w="2437" h="1769" extrusionOk="0">
                  <a:moveTo>
                    <a:pt x="2118" y="1"/>
                  </a:moveTo>
                  <a:cubicBezTo>
                    <a:pt x="2098" y="1"/>
                    <a:pt x="2077" y="3"/>
                    <a:pt x="2055" y="9"/>
                  </a:cubicBezTo>
                  <a:cubicBezTo>
                    <a:pt x="1288" y="342"/>
                    <a:pt x="621" y="843"/>
                    <a:pt x="120" y="1476"/>
                  </a:cubicBezTo>
                  <a:cubicBezTo>
                    <a:pt x="0" y="1596"/>
                    <a:pt x="139" y="1768"/>
                    <a:pt x="289" y="1768"/>
                  </a:cubicBezTo>
                  <a:cubicBezTo>
                    <a:pt x="347" y="1768"/>
                    <a:pt x="407" y="1742"/>
                    <a:pt x="454" y="1676"/>
                  </a:cubicBezTo>
                  <a:cubicBezTo>
                    <a:pt x="888" y="1109"/>
                    <a:pt x="1521" y="642"/>
                    <a:pt x="2222" y="409"/>
                  </a:cubicBezTo>
                  <a:cubicBezTo>
                    <a:pt x="2436" y="317"/>
                    <a:pt x="2341" y="1"/>
                    <a:pt x="2118" y="1"/>
                  </a:cubicBezTo>
                  <a:close/>
                </a:path>
              </a:pathLst>
            </a:custGeom>
            <a:solidFill>
              <a:srgbClr val="000000">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43"/>
            <p:cNvSpPr/>
            <p:nvPr/>
          </p:nvSpPr>
          <p:spPr>
            <a:xfrm>
              <a:off x="7695725" y="3207650"/>
              <a:ext cx="49325" cy="35500"/>
            </a:xfrm>
            <a:custGeom>
              <a:avLst/>
              <a:gdLst/>
              <a:ahLst/>
              <a:cxnLst/>
              <a:rect l="l" t="t" r="r" b="b"/>
              <a:pathLst>
                <a:path w="1973" h="1420" extrusionOk="0">
                  <a:moveTo>
                    <a:pt x="1772" y="1"/>
                  </a:moveTo>
                  <a:cubicBezTo>
                    <a:pt x="1761" y="1"/>
                    <a:pt x="1749" y="3"/>
                    <a:pt x="1739" y="6"/>
                  </a:cubicBezTo>
                  <a:cubicBezTo>
                    <a:pt x="1071" y="206"/>
                    <a:pt x="504" y="573"/>
                    <a:pt x="71" y="1107"/>
                  </a:cubicBezTo>
                  <a:cubicBezTo>
                    <a:pt x="1" y="1247"/>
                    <a:pt x="110" y="1419"/>
                    <a:pt x="228" y="1419"/>
                  </a:cubicBezTo>
                  <a:cubicBezTo>
                    <a:pt x="279" y="1419"/>
                    <a:pt x="331" y="1387"/>
                    <a:pt x="371" y="1307"/>
                  </a:cubicBezTo>
                  <a:cubicBezTo>
                    <a:pt x="738" y="840"/>
                    <a:pt x="1238" y="507"/>
                    <a:pt x="1805" y="407"/>
                  </a:cubicBezTo>
                  <a:cubicBezTo>
                    <a:pt x="1905" y="407"/>
                    <a:pt x="1972" y="306"/>
                    <a:pt x="1972" y="173"/>
                  </a:cubicBezTo>
                  <a:cubicBezTo>
                    <a:pt x="1972" y="114"/>
                    <a:pt x="1866" y="1"/>
                    <a:pt x="1772" y="1"/>
                  </a:cubicBezTo>
                  <a:close/>
                </a:path>
              </a:pathLst>
            </a:custGeom>
            <a:solidFill>
              <a:srgbClr val="000000">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43"/>
            <p:cNvSpPr/>
            <p:nvPr/>
          </p:nvSpPr>
          <p:spPr>
            <a:xfrm>
              <a:off x="7841950" y="3082525"/>
              <a:ext cx="65425" cy="23950"/>
            </a:xfrm>
            <a:custGeom>
              <a:avLst/>
              <a:gdLst/>
              <a:ahLst/>
              <a:cxnLst/>
              <a:rect l="l" t="t" r="r" b="b"/>
              <a:pathLst>
                <a:path w="2617" h="958" extrusionOk="0">
                  <a:moveTo>
                    <a:pt x="1906" y="1"/>
                  </a:moveTo>
                  <a:cubicBezTo>
                    <a:pt x="1298" y="1"/>
                    <a:pt x="665" y="209"/>
                    <a:pt x="159" y="608"/>
                  </a:cubicBezTo>
                  <a:cubicBezTo>
                    <a:pt x="0" y="741"/>
                    <a:pt x="115" y="957"/>
                    <a:pt x="269" y="957"/>
                  </a:cubicBezTo>
                  <a:cubicBezTo>
                    <a:pt x="309" y="957"/>
                    <a:pt x="352" y="943"/>
                    <a:pt x="393" y="908"/>
                  </a:cubicBezTo>
                  <a:cubicBezTo>
                    <a:pt x="826" y="556"/>
                    <a:pt x="1392" y="380"/>
                    <a:pt x="1947" y="380"/>
                  </a:cubicBezTo>
                  <a:cubicBezTo>
                    <a:pt x="2075" y="380"/>
                    <a:pt x="2202" y="389"/>
                    <a:pt x="2328" y="408"/>
                  </a:cubicBezTo>
                  <a:cubicBezTo>
                    <a:pt x="2338" y="409"/>
                    <a:pt x="2348" y="410"/>
                    <a:pt x="2357" y="410"/>
                  </a:cubicBezTo>
                  <a:cubicBezTo>
                    <a:pt x="2566" y="410"/>
                    <a:pt x="2616" y="73"/>
                    <a:pt x="2361" y="41"/>
                  </a:cubicBezTo>
                  <a:cubicBezTo>
                    <a:pt x="2213" y="14"/>
                    <a:pt x="2060" y="1"/>
                    <a:pt x="1906" y="1"/>
                  </a:cubicBezTo>
                  <a:close/>
                </a:path>
              </a:pathLst>
            </a:custGeom>
            <a:solidFill>
              <a:srgbClr val="000000">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43"/>
            <p:cNvSpPr/>
            <p:nvPr/>
          </p:nvSpPr>
          <p:spPr>
            <a:xfrm>
              <a:off x="7874275" y="3106900"/>
              <a:ext cx="35875" cy="14500"/>
            </a:xfrm>
            <a:custGeom>
              <a:avLst/>
              <a:gdLst/>
              <a:ahLst/>
              <a:cxnLst/>
              <a:rect l="l" t="t" r="r" b="b"/>
              <a:pathLst>
                <a:path w="1435" h="580" extrusionOk="0">
                  <a:moveTo>
                    <a:pt x="1201" y="0"/>
                  </a:moveTo>
                  <a:cubicBezTo>
                    <a:pt x="834" y="67"/>
                    <a:pt x="434" y="133"/>
                    <a:pt x="101" y="267"/>
                  </a:cubicBezTo>
                  <a:cubicBezTo>
                    <a:pt x="34" y="300"/>
                    <a:pt x="0" y="434"/>
                    <a:pt x="34" y="467"/>
                  </a:cubicBezTo>
                  <a:cubicBezTo>
                    <a:pt x="59" y="542"/>
                    <a:pt x="140" y="580"/>
                    <a:pt x="207" y="580"/>
                  </a:cubicBezTo>
                  <a:cubicBezTo>
                    <a:pt x="230" y="580"/>
                    <a:pt x="251" y="575"/>
                    <a:pt x="267" y="567"/>
                  </a:cubicBezTo>
                  <a:cubicBezTo>
                    <a:pt x="367" y="500"/>
                    <a:pt x="434" y="500"/>
                    <a:pt x="534" y="467"/>
                  </a:cubicBezTo>
                  <a:lnTo>
                    <a:pt x="668" y="467"/>
                  </a:lnTo>
                  <a:cubicBezTo>
                    <a:pt x="701" y="434"/>
                    <a:pt x="734" y="434"/>
                    <a:pt x="768" y="434"/>
                  </a:cubicBezTo>
                  <a:cubicBezTo>
                    <a:pt x="934" y="434"/>
                    <a:pt x="1101" y="400"/>
                    <a:pt x="1268" y="400"/>
                  </a:cubicBezTo>
                  <a:cubicBezTo>
                    <a:pt x="1401" y="400"/>
                    <a:pt x="1435" y="267"/>
                    <a:pt x="1435" y="167"/>
                  </a:cubicBezTo>
                  <a:cubicBezTo>
                    <a:pt x="1435" y="133"/>
                    <a:pt x="1401" y="100"/>
                    <a:pt x="1368" y="67"/>
                  </a:cubicBezTo>
                  <a:cubicBezTo>
                    <a:pt x="1268" y="0"/>
                    <a:pt x="1235" y="0"/>
                    <a:pt x="1201" y="0"/>
                  </a:cubicBezTo>
                  <a:close/>
                </a:path>
              </a:pathLst>
            </a:custGeom>
            <a:solidFill>
              <a:srgbClr val="000000">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43"/>
            <p:cNvSpPr/>
            <p:nvPr/>
          </p:nvSpPr>
          <p:spPr>
            <a:xfrm>
              <a:off x="8029375" y="3142575"/>
              <a:ext cx="62450" cy="33850"/>
            </a:xfrm>
            <a:custGeom>
              <a:avLst/>
              <a:gdLst/>
              <a:ahLst/>
              <a:cxnLst/>
              <a:rect l="l" t="t" r="r" b="b"/>
              <a:pathLst>
                <a:path w="2498" h="1354" extrusionOk="0">
                  <a:moveTo>
                    <a:pt x="204" y="1"/>
                  </a:moveTo>
                  <a:cubicBezTo>
                    <a:pt x="134" y="1"/>
                    <a:pt x="34" y="88"/>
                    <a:pt x="34" y="174"/>
                  </a:cubicBezTo>
                  <a:cubicBezTo>
                    <a:pt x="1" y="308"/>
                    <a:pt x="68" y="374"/>
                    <a:pt x="201" y="408"/>
                  </a:cubicBezTo>
                  <a:cubicBezTo>
                    <a:pt x="902" y="541"/>
                    <a:pt x="1535" y="841"/>
                    <a:pt x="2069" y="1308"/>
                  </a:cubicBezTo>
                  <a:cubicBezTo>
                    <a:pt x="2114" y="1340"/>
                    <a:pt x="2158" y="1354"/>
                    <a:pt x="2200" y="1354"/>
                  </a:cubicBezTo>
                  <a:cubicBezTo>
                    <a:pt x="2376" y="1354"/>
                    <a:pt x="2498" y="1110"/>
                    <a:pt x="2336" y="975"/>
                  </a:cubicBezTo>
                  <a:cubicBezTo>
                    <a:pt x="1702" y="474"/>
                    <a:pt x="1002" y="141"/>
                    <a:pt x="234" y="7"/>
                  </a:cubicBezTo>
                  <a:cubicBezTo>
                    <a:pt x="225" y="3"/>
                    <a:pt x="215" y="1"/>
                    <a:pt x="204" y="1"/>
                  </a:cubicBezTo>
                  <a:close/>
                </a:path>
              </a:pathLst>
            </a:custGeom>
            <a:solidFill>
              <a:srgbClr val="000000">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43"/>
            <p:cNvSpPr/>
            <p:nvPr/>
          </p:nvSpPr>
          <p:spPr>
            <a:xfrm>
              <a:off x="8035400" y="3167550"/>
              <a:ext cx="37375" cy="27000"/>
            </a:xfrm>
            <a:custGeom>
              <a:avLst/>
              <a:gdLst/>
              <a:ahLst/>
              <a:cxnLst/>
              <a:rect l="l" t="t" r="r" b="b"/>
              <a:pathLst>
                <a:path w="1495" h="1080" extrusionOk="0">
                  <a:moveTo>
                    <a:pt x="253" y="0"/>
                  </a:moveTo>
                  <a:cubicBezTo>
                    <a:pt x="183" y="0"/>
                    <a:pt x="88" y="60"/>
                    <a:pt x="60" y="143"/>
                  </a:cubicBezTo>
                  <a:cubicBezTo>
                    <a:pt x="1" y="232"/>
                    <a:pt x="47" y="348"/>
                    <a:pt x="106" y="348"/>
                  </a:cubicBezTo>
                  <a:cubicBezTo>
                    <a:pt x="113" y="348"/>
                    <a:pt x="120" y="346"/>
                    <a:pt x="127" y="343"/>
                  </a:cubicBezTo>
                  <a:cubicBezTo>
                    <a:pt x="194" y="376"/>
                    <a:pt x="327" y="409"/>
                    <a:pt x="427" y="443"/>
                  </a:cubicBezTo>
                  <a:cubicBezTo>
                    <a:pt x="460" y="443"/>
                    <a:pt x="460" y="509"/>
                    <a:pt x="494" y="509"/>
                  </a:cubicBezTo>
                  <a:cubicBezTo>
                    <a:pt x="527" y="543"/>
                    <a:pt x="594" y="543"/>
                    <a:pt x="627" y="576"/>
                  </a:cubicBezTo>
                  <a:cubicBezTo>
                    <a:pt x="727" y="676"/>
                    <a:pt x="794" y="710"/>
                    <a:pt x="861" y="776"/>
                  </a:cubicBezTo>
                  <a:lnTo>
                    <a:pt x="927" y="843"/>
                  </a:lnTo>
                  <a:lnTo>
                    <a:pt x="961" y="876"/>
                  </a:lnTo>
                  <a:lnTo>
                    <a:pt x="1094" y="1010"/>
                  </a:lnTo>
                  <a:cubicBezTo>
                    <a:pt x="1135" y="1051"/>
                    <a:pt x="1202" y="1080"/>
                    <a:pt x="1271" y="1080"/>
                  </a:cubicBezTo>
                  <a:cubicBezTo>
                    <a:pt x="1313" y="1080"/>
                    <a:pt x="1356" y="1069"/>
                    <a:pt x="1394" y="1043"/>
                  </a:cubicBezTo>
                  <a:cubicBezTo>
                    <a:pt x="1461" y="976"/>
                    <a:pt x="1494" y="843"/>
                    <a:pt x="1428" y="743"/>
                  </a:cubicBezTo>
                  <a:cubicBezTo>
                    <a:pt x="1128" y="409"/>
                    <a:pt x="727" y="143"/>
                    <a:pt x="294" y="9"/>
                  </a:cubicBezTo>
                  <a:cubicBezTo>
                    <a:pt x="282" y="3"/>
                    <a:pt x="268" y="0"/>
                    <a:pt x="253" y="0"/>
                  </a:cubicBezTo>
                  <a:close/>
                </a:path>
              </a:pathLst>
            </a:custGeom>
            <a:solidFill>
              <a:srgbClr val="000000">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43"/>
            <p:cNvSpPr/>
            <p:nvPr/>
          </p:nvSpPr>
          <p:spPr>
            <a:xfrm>
              <a:off x="7862850" y="3421275"/>
              <a:ext cx="75650" cy="31600"/>
            </a:xfrm>
            <a:custGeom>
              <a:avLst/>
              <a:gdLst/>
              <a:ahLst/>
              <a:cxnLst/>
              <a:rect l="l" t="t" r="r" b="b"/>
              <a:pathLst>
                <a:path w="3026" h="1264" extrusionOk="0">
                  <a:moveTo>
                    <a:pt x="2792" y="1"/>
                  </a:moveTo>
                  <a:cubicBezTo>
                    <a:pt x="1825" y="1"/>
                    <a:pt x="891" y="334"/>
                    <a:pt x="157" y="901"/>
                  </a:cubicBezTo>
                  <a:cubicBezTo>
                    <a:pt x="1" y="1032"/>
                    <a:pt x="109" y="1264"/>
                    <a:pt x="259" y="1264"/>
                  </a:cubicBezTo>
                  <a:cubicBezTo>
                    <a:pt x="302" y="1264"/>
                    <a:pt x="347" y="1245"/>
                    <a:pt x="391" y="1202"/>
                  </a:cubicBezTo>
                  <a:cubicBezTo>
                    <a:pt x="1058" y="634"/>
                    <a:pt x="1892" y="368"/>
                    <a:pt x="2726" y="368"/>
                  </a:cubicBezTo>
                  <a:cubicBezTo>
                    <a:pt x="2993" y="368"/>
                    <a:pt x="3026" y="1"/>
                    <a:pt x="2792" y="1"/>
                  </a:cubicBezTo>
                  <a:close/>
                </a:path>
              </a:pathLst>
            </a:custGeom>
            <a:solidFill>
              <a:srgbClr val="000000">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43"/>
            <p:cNvSpPr/>
            <p:nvPr/>
          </p:nvSpPr>
          <p:spPr>
            <a:xfrm>
              <a:off x="7748725" y="3459600"/>
              <a:ext cx="80250" cy="33800"/>
            </a:xfrm>
            <a:custGeom>
              <a:avLst/>
              <a:gdLst/>
              <a:ahLst/>
              <a:cxnLst/>
              <a:rect l="l" t="t" r="r" b="b"/>
              <a:pathLst>
                <a:path w="3210" h="1352" extrusionOk="0">
                  <a:moveTo>
                    <a:pt x="2915" y="0"/>
                  </a:moveTo>
                  <a:cubicBezTo>
                    <a:pt x="2906" y="0"/>
                    <a:pt x="2897" y="1"/>
                    <a:pt x="2888" y="2"/>
                  </a:cubicBezTo>
                  <a:cubicBezTo>
                    <a:pt x="1920" y="136"/>
                    <a:pt x="1020" y="469"/>
                    <a:pt x="186" y="1003"/>
                  </a:cubicBezTo>
                  <a:cubicBezTo>
                    <a:pt x="0" y="1135"/>
                    <a:pt x="130" y="1352"/>
                    <a:pt x="275" y="1352"/>
                  </a:cubicBezTo>
                  <a:cubicBezTo>
                    <a:pt x="313" y="1352"/>
                    <a:pt x="352" y="1337"/>
                    <a:pt x="386" y="1303"/>
                  </a:cubicBezTo>
                  <a:cubicBezTo>
                    <a:pt x="1186" y="803"/>
                    <a:pt x="2020" y="502"/>
                    <a:pt x="2921" y="369"/>
                  </a:cubicBezTo>
                  <a:cubicBezTo>
                    <a:pt x="3209" y="369"/>
                    <a:pt x="3128" y="0"/>
                    <a:pt x="2915" y="0"/>
                  </a:cubicBezTo>
                  <a:close/>
                </a:path>
              </a:pathLst>
            </a:custGeom>
            <a:solidFill>
              <a:srgbClr val="000000">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43"/>
            <p:cNvSpPr/>
            <p:nvPr/>
          </p:nvSpPr>
          <p:spPr>
            <a:xfrm>
              <a:off x="7640775" y="3525900"/>
              <a:ext cx="50900" cy="44050"/>
            </a:xfrm>
            <a:custGeom>
              <a:avLst/>
              <a:gdLst/>
              <a:ahLst/>
              <a:cxnLst/>
              <a:rect l="l" t="t" r="r" b="b"/>
              <a:pathLst>
                <a:path w="2036" h="1762" extrusionOk="0">
                  <a:moveTo>
                    <a:pt x="1878" y="1"/>
                  </a:moveTo>
                  <a:cubicBezTo>
                    <a:pt x="1862" y="1"/>
                    <a:pt x="1848" y="6"/>
                    <a:pt x="1835" y="19"/>
                  </a:cubicBezTo>
                  <a:cubicBezTo>
                    <a:pt x="1035" y="219"/>
                    <a:pt x="367" y="753"/>
                    <a:pt x="34" y="1520"/>
                  </a:cubicBezTo>
                  <a:cubicBezTo>
                    <a:pt x="0" y="1653"/>
                    <a:pt x="67" y="1753"/>
                    <a:pt x="167" y="1753"/>
                  </a:cubicBezTo>
                  <a:cubicBezTo>
                    <a:pt x="179" y="1759"/>
                    <a:pt x="193" y="1762"/>
                    <a:pt x="208" y="1762"/>
                  </a:cubicBezTo>
                  <a:cubicBezTo>
                    <a:pt x="278" y="1762"/>
                    <a:pt x="373" y="1702"/>
                    <a:pt x="401" y="1620"/>
                  </a:cubicBezTo>
                  <a:cubicBezTo>
                    <a:pt x="668" y="1053"/>
                    <a:pt x="1235" y="552"/>
                    <a:pt x="1868" y="386"/>
                  </a:cubicBezTo>
                  <a:cubicBezTo>
                    <a:pt x="1969" y="386"/>
                    <a:pt x="2035" y="286"/>
                    <a:pt x="2035" y="185"/>
                  </a:cubicBezTo>
                  <a:cubicBezTo>
                    <a:pt x="2035" y="104"/>
                    <a:pt x="1947" y="1"/>
                    <a:pt x="1878" y="1"/>
                  </a:cubicBezTo>
                  <a:close/>
                </a:path>
              </a:pathLst>
            </a:custGeom>
            <a:solidFill>
              <a:srgbClr val="000000">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43"/>
            <p:cNvSpPr/>
            <p:nvPr/>
          </p:nvSpPr>
          <p:spPr>
            <a:xfrm>
              <a:off x="8502425" y="4661025"/>
              <a:ext cx="134325" cy="154725"/>
            </a:xfrm>
            <a:custGeom>
              <a:avLst/>
              <a:gdLst/>
              <a:ahLst/>
              <a:cxnLst/>
              <a:rect l="l" t="t" r="r" b="b"/>
              <a:pathLst>
                <a:path w="5373" h="6189" extrusionOk="0">
                  <a:moveTo>
                    <a:pt x="5116" y="0"/>
                  </a:moveTo>
                  <a:cubicBezTo>
                    <a:pt x="5047" y="0"/>
                    <a:pt x="4975" y="34"/>
                    <a:pt x="4929" y="113"/>
                  </a:cubicBezTo>
                  <a:cubicBezTo>
                    <a:pt x="4629" y="647"/>
                    <a:pt x="4396" y="1147"/>
                    <a:pt x="4062" y="1647"/>
                  </a:cubicBezTo>
                  <a:cubicBezTo>
                    <a:pt x="3728" y="2181"/>
                    <a:pt x="3261" y="2615"/>
                    <a:pt x="2794" y="3048"/>
                  </a:cubicBezTo>
                  <a:cubicBezTo>
                    <a:pt x="1894" y="3949"/>
                    <a:pt x="960" y="4850"/>
                    <a:pt x="126" y="5850"/>
                  </a:cubicBezTo>
                  <a:cubicBezTo>
                    <a:pt x="1" y="6000"/>
                    <a:pt x="138" y="6188"/>
                    <a:pt x="285" y="6188"/>
                  </a:cubicBezTo>
                  <a:cubicBezTo>
                    <a:pt x="334" y="6188"/>
                    <a:pt x="384" y="6167"/>
                    <a:pt x="426" y="6117"/>
                  </a:cubicBezTo>
                  <a:cubicBezTo>
                    <a:pt x="1260" y="5117"/>
                    <a:pt x="2161" y="4149"/>
                    <a:pt x="3128" y="3249"/>
                  </a:cubicBezTo>
                  <a:cubicBezTo>
                    <a:pt x="3595" y="2848"/>
                    <a:pt x="3962" y="2381"/>
                    <a:pt x="4329" y="1881"/>
                  </a:cubicBezTo>
                  <a:cubicBezTo>
                    <a:pt x="4662" y="1381"/>
                    <a:pt x="4963" y="813"/>
                    <a:pt x="5263" y="280"/>
                  </a:cubicBezTo>
                  <a:cubicBezTo>
                    <a:pt x="5373" y="126"/>
                    <a:pt x="5250" y="0"/>
                    <a:pt x="51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43"/>
            <p:cNvSpPr/>
            <p:nvPr/>
          </p:nvSpPr>
          <p:spPr>
            <a:xfrm>
              <a:off x="8648150" y="4604925"/>
              <a:ext cx="22550" cy="36950"/>
            </a:xfrm>
            <a:custGeom>
              <a:avLst/>
              <a:gdLst/>
              <a:ahLst/>
              <a:cxnLst/>
              <a:rect l="l" t="t" r="r" b="b"/>
              <a:pathLst>
                <a:path w="902" h="1478" extrusionOk="0">
                  <a:moveTo>
                    <a:pt x="603" y="1"/>
                  </a:moveTo>
                  <a:cubicBezTo>
                    <a:pt x="527" y="1"/>
                    <a:pt x="461" y="85"/>
                    <a:pt x="435" y="189"/>
                  </a:cubicBezTo>
                  <a:cubicBezTo>
                    <a:pt x="301" y="522"/>
                    <a:pt x="168" y="889"/>
                    <a:pt x="68" y="1223"/>
                  </a:cubicBezTo>
                  <a:cubicBezTo>
                    <a:pt x="1" y="1290"/>
                    <a:pt x="101" y="1423"/>
                    <a:pt x="234" y="1456"/>
                  </a:cubicBezTo>
                  <a:cubicBezTo>
                    <a:pt x="256" y="1471"/>
                    <a:pt x="278" y="1478"/>
                    <a:pt x="300" y="1478"/>
                  </a:cubicBezTo>
                  <a:cubicBezTo>
                    <a:pt x="375" y="1478"/>
                    <a:pt x="442" y="1394"/>
                    <a:pt x="468" y="1290"/>
                  </a:cubicBezTo>
                  <a:cubicBezTo>
                    <a:pt x="601" y="956"/>
                    <a:pt x="735" y="589"/>
                    <a:pt x="835" y="255"/>
                  </a:cubicBezTo>
                  <a:cubicBezTo>
                    <a:pt x="902" y="122"/>
                    <a:pt x="801" y="22"/>
                    <a:pt x="668" y="22"/>
                  </a:cubicBezTo>
                  <a:cubicBezTo>
                    <a:pt x="646" y="7"/>
                    <a:pt x="624" y="1"/>
                    <a:pt x="6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43"/>
            <p:cNvSpPr/>
            <p:nvPr/>
          </p:nvSpPr>
          <p:spPr>
            <a:xfrm>
              <a:off x="5469000" y="2663675"/>
              <a:ext cx="252025" cy="478775"/>
            </a:xfrm>
            <a:custGeom>
              <a:avLst/>
              <a:gdLst/>
              <a:ahLst/>
              <a:cxnLst/>
              <a:rect l="l" t="t" r="r" b="b"/>
              <a:pathLst>
                <a:path w="10081" h="19151" extrusionOk="0">
                  <a:moveTo>
                    <a:pt x="9781" y="1"/>
                  </a:moveTo>
                  <a:cubicBezTo>
                    <a:pt x="9737" y="1"/>
                    <a:pt x="9691" y="15"/>
                    <a:pt x="9650" y="50"/>
                  </a:cubicBezTo>
                  <a:cubicBezTo>
                    <a:pt x="8382" y="1117"/>
                    <a:pt x="7081" y="2151"/>
                    <a:pt x="5847" y="3185"/>
                  </a:cubicBezTo>
                  <a:cubicBezTo>
                    <a:pt x="5313" y="3652"/>
                    <a:pt x="4746" y="4153"/>
                    <a:pt x="4379" y="4720"/>
                  </a:cubicBezTo>
                  <a:cubicBezTo>
                    <a:pt x="4012" y="5320"/>
                    <a:pt x="3812" y="5921"/>
                    <a:pt x="3545" y="6554"/>
                  </a:cubicBezTo>
                  <a:cubicBezTo>
                    <a:pt x="3312" y="7222"/>
                    <a:pt x="3045" y="7889"/>
                    <a:pt x="2678" y="8489"/>
                  </a:cubicBezTo>
                  <a:cubicBezTo>
                    <a:pt x="2311" y="9123"/>
                    <a:pt x="1844" y="9657"/>
                    <a:pt x="1477" y="10324"/>
                  </a:cubicBezTo>
                  <a:cubicBezTo>
                    <a:pt x="810" y="11525"/>
                    <a:pt x="677" y="12859"/>
                    <a:pt x="577" y="14227"/>
                  </a:cubicBezTo>
                  <a:cubicBezTo>
                    <a:pt x="543" y="15761"/>
                    <a:pt x="577" y="17395"/>
                    <a:pt x="43" y="18863"/>
                  </a:cubicBezTo>
                  <a:cubicBezTo>
                    <a:pt x="0" y="19034"/>
                    <a:pt x="122" y="19150"/>
                    <a:pt x="232" y="19150"/>
                  </a:cubicBezTo>
                  <a:cubicBezTo>
                    <a:pt x="294" y="19150"/>
                    <a:pt x="352" y="19114"/>
                    <a:pt x="376" y="19030"/>
                  </a:cubicBezTo>
                  <a:cubicBezTo>
                    <a:pt x="877" y="17729"/>
                    <a:pt x="910" y="16361"/>
                    <a:pt x="910" y="15027"/>
                  </a:cubicBezTo>
                  <a:cubicBezTo>
                    <a:pt x="977" y="13693"/>
                    <a:pt x="977" y="12258"/>
                    <a:pt x="1511" y="11024"/>
                  </a:cubicBezTo>
                  <a:cubicBezTo>
                    <a:pt x="1811" y="10357"/>
                    <a:pt x="2211" y="9757"/>
                    <a:pt x="2645" y="9190"/>
                  </a:cubicBezTo>
                  <a:cubicBezTo>
                    <a:pt x="3045" y="8589"/>
                    <a:pt x="3379" y="7989"/>
                    <a:pt x="3645" y="7322"/>
                  </a:cubicBezTo>
                  <a:cubicBezTo>
                    <a:pt x="3879" y="6688"/>
                    <a:pt x="4046" y="6054"/>
                    <a:pt x="4346" y="5487"/>
                  </a:cubicBezTo>
                  <a:cubicBezTo>
                    <a:pt x="4679" y="4820"/>
                    <a:pt x="5080" y="4253"/>
                    <a:pt x="5647" y="3752"/>
                  </a:cubicBezTo>
                  <a:cubicBezTo>
                    <a:pt x="6314" y="3185"/>
                    <a:pt x="7014" y="2652"/>
                    <a:pt x="7682" y="2051"/>
                  </a:cubicBezTo>
                  <a:lnTo>
                    <a:pt x="9816" y="317"/>
                  </a:lnTo>
                  <a:cubicBezTo>
                    <a:pt x="10081" y="211"/>
                    <a:pt x="9947" y="1"/>
                    <a:pt x="97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43"/>
            <p:cNvSpPr/>
            <p:nvPr/>
          </p:nvSpPr>
          <p:spPr>
            <a:xfrm>
              <a:off x="5776125" y="2463450"/>
              <a:ext cx="323500" cy="173425"/>
            </a:xfrm>
            <a:custGeom>
              <a:avLst/>
              <a:gdLst/>
              <a:ahLst/>
              <a:cxnLst/>
              <a:rect l="l" t="t" r="r" b="b"/>
              <a:pathLst>
                <a:path w="12940" h="6937" extrusionOk="0">
                  <a:moveTo>
                    <a:pt x="12630" y="1"/>
                  </a:moveTo>
                  <a:cubicBezTo>
                    <a:pt x="12580" y="1"/>
                    <a:pt x="12527" y="16"/>
                    <a:pt x="12475" y="53"/>
                  </a:cubicBezTo>
                  <a:cubicBezTo>
                    <a:pt x="11708" y="720"/>
                    <a:pt x="10708" y="954"/>
                    <a:pt x="9774" y="1354"/>
                  </a:cubicBezTo>
                  <a:cubicBezTo>
                    <a:pt x="8906" y="1788"/>
                    <a:pt x="8072" y="2288"/>
                    <a:pt x="7272" y="2788"/>
                  </a:cubicBezTo>
                  <a:cubicBezTo>
                    <a:pt x="6438" y="3322"/>
                    <a:pt x="5637" y="3856"/>
                    <a:pt x="4770" y="4323"/>
                  </a:cubicBezTo>
                  <a:cubicBezTo>
                    <a:pt x="3936" y="4790"/>
                    <a:pt x="3069" y="5057"/>
                    <a:pt x="2201" y="5323"/>
                  </a:cubicBezTo>
                  <a:cubicBezTo>
                    <a:pt x="1368" y="5524"/>
                    <a:pt x="434" y="5824"/>
                    <a:pt x="67" y="6658"/>
                  </a:cubicBezTo>
                  <a:cubicBezTo>
                    <a:pt x="1" y="6812"/>
                    <a:pt x="123" y="6937"/>
                    <a:pt x="243" y="6937"/>
                  </a:cubicBezTo>
                  <a:cubicBezTo>
                    <a:pt x="305" y="6937"/>
                    <a:pt x="366" y="6904"/>
                    <a:pt x="400" y="6824"/>
                  </a:cubicBezTo>
                  <a:cubicBezTo>
                    <a:pt x="734" y="6057"/>
                    <a:pt x="1601" y="5857"/>
                    <a:pt x="2368" y="5657"/>
                  </a:cubicBezTo>
                  <a:cubicBezTo>
                    <a:pt x="3236" y="5390"/>
                    <a:pt x="4103" y="5090"/>
                    <a:pt x="4903" y="4690"/>
                  </a:cubicBezTo>
                  <a:cubicBezTo>
                    <a:pt x="6605" y="3822"/>
                    <a:pt x="8106" y="2555"/>
                    <a:pt x="9874" y="1754"/>
                  </a:cubicBezTo>
                  <a:cubicBezTo>
                    <a:pt x="10874" y="1321"/>
                    <a:pt x="11942" y="1054"/>
                    <a:pt x="12809" y="353"/>
                  </a:cubicBezTo>
                  <a:cubicBezTo>
                    <a:pt x="12939" y="197"/>
                    <a:pt x="12805" y="1"/>
                    <a:pt x="126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43"/>
            <p:cNvSpPr/>
            <p:nvPr/>
          </p:nvSpPr>
          <p:spPr>
            <a:xfrm>
              <a:off x="5637000" y="2513175"/>
              <a:ext cx="232425" cy="139250"/>
            </a:xfrm>
            <a:custGeom>
              <a:avLst/>
              <a:gdLst/>
              <a:ahLst/>
              <a:cxnLst/>
              <a:rect l="l" t="t" r="r" b="b"/>
              <a:pathLst>
                <a:path w="9297" h="5570" extrusionOk="0">
                  <a:moveTo>
                    <a:pt x="9030" y="1"/>
                  </a:moveTo>
                  <a:cubicBezTo>
                    <a:pt x="8999" y="1"/>
                    <a:pt x="8967" y="10"/>
                    <a:pt x="8934" y="32"/>
                  </a:cubicBezTo>
                  <a:cubicBezTo>
                    <a:pt x="8200" y="566"/>
                    <a:pt x="7433" y="999"/>
                    <a:pt x="6532" y="1300"/>
                  </a:cubicBezTo>
                  <a:cubicBezTo>
                    <a:pt x="5698" y="1566"/>
                    <a:pt x="4798" y="1700"/>
                    <a:pt x="3964" y="2067"/>
                  </a:cubicBezTo>
                  <a:cubicBezTo>
                    <a:pt x="2429" y="2801"/>
                    <a:pt x="1262" y="4035"/>
                    <a:pt x="128" y="5236"/>
                  </a:cubicBezTo>
                  <a:cubicBezTo>
                    <a:pt x="0" y="5363"/>
                    <a:pt x="126" y="5569"/>
                    <a:pt x="282" y="5569"/>
                  </a:cubicBezTo>
                  <a:cubicBezTo>
                    <a:pt x="330" y="5569"/>
                    <a:pt x="381" y="5550"/>
                    <a:pt x="428" y="5503"/>
                  </a:cubicBezTo>
                  <a:cubicBezTo>
                    <a:pt x="1529" y="4302"/>
                    <a:pt x="2696" y="3001"/>
                    <a:pt x="4264" y="2367"/>
                  </a:cubicBezTo>
                  <a:cubicBezTo>
                    <a:pt x="5098" y="2033"/>
                    <a:pt x="5999" y="1900"/>
                    <a:pt x="6832" y="1566"/>
                  </a:cubicBezTo>
                  <a:cubicBezTo>
                    <a:pt x="7633" y="1300"/>
                    <a:pt x="8434" y="866"/>
                    <a:pt x="9101" y="332"/>
                  </a:cubicBezTo>
                  <a:cubicBezTo>
                    <a:pt x="9296" y="248"/>
                    <a:pt x="9188" y="1"/>
                    <a:pt x="90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43"/>
            <p:cNvSpPr/>
            <p:nvPr/>
          </p:nvSpPr>
          <p:spPr>
            <a:xfrm>
              <a:off x="5418950" y="2701975"/>
              <a:ext cx="179750" cy="294900"/>
            </a:xfrm>
            <a:custGeom>
              <a:avLst/>
              <a:gdLst/>
              <a:ahLst/>
              <a:cxnLst/>
              <a:rect l="l" t="t" r="r" b="b"/>
              <a:pathLst>
                <a:path w="7190" h="11796" extrusionOk="0">
                  <a:moveTo>
                    <a:pt x="6891" y="0"/>
                  </a:moveTo>
                  <a:cubicBezTo>
                    <a:pt x="6866" y="0"/>
                    <a:pt x="6840" y="6"/>
                    <a:pt x="6815" y="19"/>
                  </a:cubicBezTo>
                  <a:cubicBezTo>
                    <a:pt x="5481" y="853"/>
                    <a:pt x="4513" y="2187"/>
                    <a:pt x="3746" y="3588"/>
                  </a:cubicBezTo>
                  <a:cubicBezTo>
                    <a:pt x="2845" y="5156"/>
                    <a:pt x="2045" y="6824"/>
                    <a:pt x="1311" y="8525"/>
                  </a:cubicBezTo>
                  <a:cubicBezTo>
                    <a:pt x="844" y="9492"/>
                    <a:pt x="410" y="10493"/>
                    <a:pt x="43" y="11494"/>
                  </a:cubicBezTo>
                  <a:cubicBezTo>
                    <a:pt x="0" y="11665"/>
                    <a:pt x="123" y="11796"/>
                    <a:pt x="234" y="11796"/>
                  </a:cubicBezTo>
                  <a:cubicBezTo>
                    <a:pt x="295" y="11796"/>
                    <a:pt x="353" y="11756"/>
                    <a:pt x="377" y="11660"/>
                  </a:cubicBezTo>
                  <a:cubicBezTo>
                    <a:pt x="1044" y="9959"/>
                    <a:pt x="1811" y="8258"/>
                    <a:pt x="2645" y="6590"/>
                  </a:cubicBezTo>
                  <a:cubicBezTo>
                    <a:pt x="3379" y="5089"/>
                    <a:pt x="4080" y="3521"/>
                    <a:pt x="5080" y="2187"/>
                  </a:cubicBezTo>
                  <a:cubicBezTo>
                    <a:pt x="5647" y="1487"/>
                    <a:pt x="6248" y="853"/>
                    <a:pt x="7015" y="352"/>
                  </a:cubicBezTo>
                  <a:cubicBezTo>
                    <a:pt x="7190" y="265"/>
                    <a:pt x="7060" y="0"/>
                    <a:pt x="68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43"/>
            <p:cNvSpPr/>
            <p:nvPr/>
          </p:nvSpPr>
          <p:spPr>
            <a:xfrm>
              <a:off x="5526175" y="2573500"/>
              <a:ext cx="126500" cy="104075"/>
            </a:xfrm>
            <a:custGeom>
              <a:avLst/>
              <a:gdLst/>
              <a:ahLst/>
              <a:cxnLst/>
              <a:rect l="l" t="t" r="r" b="b"/>
              <a:pathLst>
                <a:path w="5060" h="4163" extrusionOk="0">
                  <a:moveTo>
                    <a:pt x="4785" y="1"/>
                  </a:moveTo>
                  <a:cubicBezTo>
                    <a:pt x="4736" y="1"/>
                    <a:pt x="4681" y="16"/>
                    <a:pt x="4627" y="54"/>
                  </a:cubicBezTo>
                  <a:cubicBezTo>
                    <a:pt x="3894" y="655"/>
                    <a:pt x="2926" y="921"/>
                    <a:pt x="2126" y="1488"/>
                  </a:cubicBezTo>
                  <a:cubicBezTo>
                    <a:pt x="1725" y="1789"/>
                    <a:pt x="1392" y="2222"/>
                    <a:pt x="1092" y="2589"/>
                  </a:cubicBezTo>
                  <a:cubicBezTo>
                    <a:pt x="725" y="2990"/>
                    <a:pt x="391" y="3423"/>
                    <a:pt x="91" y="3890"/>
                  </a:cubicBezTo>
                  <a:cubicBezTo>
                    <a:pt x="0" y="4026"/>
                    <a:pt x="125" y="4162"/>
                    <a:pt x="256" y="4162"/>
                  </a:cubicBezTo>
                  <a:cubicBezTo>
                    <a:pt x="318" y="4162"/>
                    <a:pt x="382" y="4132"/>
                    <a:pt x="424" y="4057"/>
                  </a:cubicBezTo>
                  <a:cubicBezTo>
                    <a:pt x="725" y="3590"/>
                    <a:pt x="1058" y="3156"/>
                    <a:pt x="1392" y="2756"/>
                  </a:cubicBezTo>
                  <a:cubicBezTo>
                    <a:pt x="1725" y="2389"/>
                    <a:pt x="2059" y="1955"/>
                    <a:pt x="2459" y="1655"/>
                  </a:cubicBezTo>
                  <a:cubicBezTo>
                    <a:pt x="3260" y="1155"/>
                    <a:pt x="4127" y="888"/>
                    <a:pt x="4828" y="254"/>
                  </a:cubicBezTo>
                  <a:cubicBezTo>
                    <a:pt x="5059" y="177"/>
                    <a:pt x="4953" y="1"/>
                    <a:pt x="47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43"/>
            <p:cNvSpPr/>
            <p:nvPr/>
          </p:nvSpPr>
          <p:spPr>
            <a:xfrm>
              <a:off x="8408000" y="2798125"/>
              <a:ext cx="132375" cy="468500"/>
            </a:xfrm>
            <a:custGeom>
              <a:avLst/>
              <a:gdLst/>
              <a:ahLst/>
              <a:cxnLst/>
              <a:rect l="l" t="t" r="r" b="b"/>
              <a:pathLst>
                <a:path w="5295" h="18740" extrusionOk="0">
                  <a:moveTo>
                    <a:pt x="217" y="1"/>
                  </a:moveTo>
                  <a:cubicBezTo>
                    <a:pt x="125" y="1"/>
                    <a:pt x="33" y="59"/>
                    <a:pt x="33" y="176"/>
                  </a:cubicBezTo>
                  <a:cubicBezTo>
                    <a:pt x="0" y="1477"/>
                    <a:pt x="1168" y="2210"/>
                    <a:pt x="1901" y="3111"/>
                  </a:cubicBezTo>
                  <a:cubicBezTo>
                    <a:pt x="2702" y="4012"/>
                    <a:pt x="3069" y="5179"/>
                    <a:pt x="3336" y="6313"/>
                  </a:cubicBezTo>
                  <a:cubicBezTo>
                    <a:pt x="3569" y="7614"/>
                    <a:pt x="3603" y="8949"/>
                    <a:pt x="3736" y="10283"/>
                  </a:cubicBezTo>
                  <a:cubicBezTo>
                    <a:pt x="3836" y="10950"/>
                    <a:pt x="3903" y="11617"/>
                    <a:pt x="4036" y="12218"/>
                  </a:cubicBezTo>
                  <a:cubicBezTo>
                    <a:pt x="4203" y="12885"/>
                    <a:pt x="4370" y="13552"/>
                    <a:pt x="4437" y="14219"/>
                  </a:cubicBezTo>
                  <a:cubicBezTo>
                    <a:pt x="4603" y="15687"/>
                    <a:pt x="4403" y="17154"/>
                    <a:pt x="4904" y="18555"/>
                  </a:cubicBezTo>
                  <a:cubicBezTo>
                    <a:pt x="4918" y="18684"/>
                    <a:pt x="5000" y="18739"/>
                    <a:pt x="5080" y="18739"/>
                  </a:cubicBezTo>
                  <a:cubicBezTo>
                    <a:pt x="5188" y="18739"/>
                    <a:pt x="5294" y="18641"/>
                    <a:pt x="5237" y="18489"/>
                  </a:cubicBezTo>
                  <a:cubicBezTo>
                    <a:pt x="4837" y="17255"/>
                    <a:pt x="4937" y="15920"/>
                    <a:pt x="4870" y="14619"/>
                  </a:cubicBezTo>
                  <a:cubicBezTo>
                    <a:pt x="4837" y="13952"/>
                    <a:pt x="4670" y="13318"/>
                    <a:pt x="4503" y="12685"/>
                  </a:cubicBezTo>
                  <a:cubicBezTo>
                    <a:pt x="4336" y="12017"/>
                    <a:pt x="4203" y="11350"/>
                    <a:pt x="4103" y="10650"/>
                  </a:cubicBezTo>
                  <a:cubicBezTo>
                    <a:pt x="3869" y="8248"/>
                    <a:pt x="4003" y="5646"/>
                    <a:pt x="2669" y="3511"/>
                  </a:cubicBezTo>
                  <a:cubicBezTo>
                    <a:pt x="2268" y="2944"/>
                    <a:pt x="1835" y="2511"/>
                    <a:pt x="1368" y="2010"/>
                  </a:cubicBezTo>
                  <a:cubicBezTo>
                    <a:pt x="867" y="1510"/>
                    <a:pt x="367" y="943"/>
                    <a:pt x="400" y="176"/>
                  </a:cubicBezTo>
                  <a:cubicBezTo>
                    <a:pt x="400" y="59"/>
                    <a:pt x="309" y="1"/>
                    <a:pt x="2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43"/>
            <p:cNvSpPr/>
            <p:nvPr/>
          </p:nvSpPr>
          <p:spPr>
            <a:xfrm>
              <a:off x="8529750" y="3295150"/>
              <a:ext cx="26700" cy="151175"/>
            </a:xfrm>
            <a:custGeom>
              <a:avLst/>
              <a:gdLst/>
              <a:ahLst/>
              <a:cxnLst/>
              <a:rect l="l" t="t" r="r" b="b"/>
              <a:pathLst>
                <a:path w="1068" h="6047" extrusionOk="0">
                  <a:moveTo>
                    <a:pt x="184" y="0"/>
                  </a:moveTo>
                  <a:cubicBezTo>
                    <a:pt x="92" y="0"/>
                    <a:pt x="0" y="59"/>
                    <a:pt x="0" y="176"/>
                  </a:cubicBezTo>
                  <a:cubicBezTo>
                    <a:pt x="0" y="1110"/>
                    <a:pt x="334" y="1977"/>
                    <a:pt x="501" y="2844"/>
                  </a:cubicBezTo>
                  <a:cubicBezTo>
                    <a:pt x="701" y="3845"/>
                    <a:pt x="501" y="4846"/>
                    <a:pt x="501" y="5846"/>
                  </a:cubicBezTo>
                  <a:cubicBezTo>
                    <a:pt x="501" y="5980"/>
                    <a:pt x="601" y="6046"/>
                    <a:pt x="697" y="6046"/>
                  </a:cubicBezTo>
                  <a:cubicBezTo>
                    <a:pt x="792" y="6046"/>
                    <a:pt x="884" y="5980"/>
                    <a:pt x="867" y="5846"/>
                  </a:cubicBezTo>
                  <a:cubicBezTo>
                    <a:pt x="867" y="4879"/>
                    <a:pt x="1068" y="3912"/>
                    <a:pt x="867" y="2944"/>
                  </a:cubicBezTo>
                  <a:cubicBezTo>
                    <a:pt x="701" y="2044"/>
                    <a:pt x="334" y="1143"/>
                    <a:pt x="367" y="176"/>
                  </a:cubicBezTo>
                  <a:cubicBezTo>
                    <a:pt x="367" y="59"/>
                    <a:pt x="275" y="0"/>
                    <a:pt x="1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43"/>
            <p:cNvSpPr/>
            <p:nvPr/>
          </p:nvSpPr>
          <p:spPr>
            <a:xfrm>
              <a:off x="8559775" y="3195050"/>
              <a:ext cx="41700" cy="186050"/>
            </a:xfrm>
            <a:custGeom>
              <a:avLst/>
              <a:gdLst/>
              <a:ahLst/>
              <a:cxnLst/>
              <a:rect l="l" t="t" r="r" b="b"/>
              <a:pathLst>
                <a:path w="1668" h="7442" extrusionOk="0">
                  <a:moveTo>
                    <a:pt x="340" y="1"/>
                  </a:moveTo>
                  <a:cubicBezTo>
                    <a:pt x="259" y="1"/>
                    <a:pt x="181" y="46"/>
                    <a:pt x="167" y="143"/>
                  </a:cubicBezTo>
                  <a:cubicBezTo>
                    <a:pt x="0" y="1311"/>
                    <a:pt x="534" y="2412"/>
                    <a:pt x="834" y="3479"/>
                  </a:cubicBezTo>
                  <a:cubicBezTo>
                    <a:pt x="1201" y="4713"/>
                    <a:pt x="1301" y="5947"/>
                    <a:pt x="1134" y="7215"/>
                  </a:cubicBezTo>
                  <a:cubicBezTo>
                    <a:pt x="1115" y="7351"/>
                    <a:pt x="1230" y="7441"/>
                    <a:pt x="1337" y="7441"/>
                  </a:cubicBezTo>
                  <a:cubicBezTo>
                    <a:pt x="1414" y="7441"/>
                    <a:pt x="1487" y="7394"/>
                    <a:pt x="1501" y="7282"/>
                  </a:cubicBezTo>
                  <a:cubicBezTo>
                    <a:pt x="1668" y="6114"/>
                    <a:pt x="1635" y="4913"/>
                    <a:pt x="1334" y="3746"/>
                  </a:cubicBezTo>
                  <a:cubicBezTo>
                    <a:pt x="1034" y="2612"/>
                    <a:pt x="434" y="1444"/>
                    <a:pt x="534" y="243"/>
                  </a:cubicBezTo>
                  <a:cubicBezTo>
                    <a:pt x="573" y="88"/>
                    <a:pt x="453" y="1"/>
                    <a:pt x="3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43"/>
            <p:cNvSpPr/>
            <p:nvPr/>
          </p:nvSpPr>
          <p:spPr>
            <a:xfrm>
              <a:off x="8528450" y="2992250"/>
              <a:ext cx="33850" cy="113200"/>
            </a:xfrm>
            <a:custGeom>
              <a:avLst/>
              <a:gdLst/>
              <a:ahLst/>
              <a:cxnLst/>
              <a:rect l="l" t="t" r="r" b="b"/>
              <a:pathLst>
                <a:path w="1354" h="4528" extrusionOk="0">
                  <a:moveTo>
                    <a:pt x="312" y="1"/>
                  </a:moveTo>
                  <a:cubicBezTo>
                    <a:pt x="169" y="1"/>
                    <a:pt x="0" y="150"/>
                    <a:pt x="119" y="316"/>
                  </a:cubicBezTo>
                  <a:cubicBezTo>
                    <a:pt x="919" y="1484"/>
                    <a:pt x="753" y="2985"/>
                    <a:pt x="786" y="4353"/>
                  </a:cubicBezTo>
                  <a:cubicBezTo>
                    <a:pt x="786" y="4469"/>
                    <a:pt x="894" y="4528"/>
                    <a:pt x="999" y="4528"/>
                  </a:cubicBezTo>
                  <a:cubicBezTo>
                    <a:pt x="1103" y="4528"/>
                    <a:pt x="1203" y="4469"/>
                    <a:pt x="1186" y="4353"/>
                  </a:cubicBezTo>
                  <a:cubicBezTo>
                    <a:pt x="1186" y="2885"/>
                    <a:pt x="1353" y="1350"/>
                    <a:pt x="452" y="83"/>
                  </a:cubicBezTo>
                  <a:cubicBezTo>
                    <a:pt x="424" y="25"/>
                    <a:pt x="370" y="1"/>
                    <a:pt x="3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43"/>
            <p:cNvSpPr/>
            <p:nvPr/>
          </p:nvSpPr>
          <p:spPr>
            <a:xfrm>
              <a:off x="8459925" y="4455350"/>
              <a:ext cx="214950" cy="358750"/>
            </a:xfrm>
            <a:custGeom>
              <a:avLst/>
              <a:gdLst/>
              <a:ahLst/>
              <a:cxnLst/>
              <a:rect l="l" t="t" r="r" b="b"/>
              <a:pathLst>
                <a:path w="8598" h="14350" extrusionOk="0">
                  <a:moveTo>
                    <a:pt x="7930" y="1"/>
                  </a:moveTo>
                  <a:cubicBezTo>
                    <a:pt x="7674" y="1"/>
                    <a:pt x="7664" y="370"/>
                    <a:pt x="7899" y="370"/>
                  </a:cubicBezTo>
                  <a:cubicBezTo>
                    <a:pt x="7909" y="370"/>
                    <a:pt x="7920" y="369"/>
                    <a:pt x="7930" y="368"/>
                  </a:cubicBezTo>
                  <a:cubicBezTo>
                    <a:pt x="8497" y="368"/>
                    <a:pt x="7630" y="2903"/>
                    <a:pt x="7530" y="3203"/>
                  </a:cubicBezTo>
                  <a:cubicBezTo>
                    <a:pt x="7163" y="4270"/>
                    <a:pt x="6663" y="5338"/>
                    <a:pt x="6129" y="6339"/>
                  </a:cubicBezTo>
                  <a:cubicBezTo>
                    <a:pt x="5095" y="8273"/>
                    <a:pt x="3927" y="10175"/>
                    <a:pt x="2293" y="11609"/>
                  </a:cubicBezTo>
                  <a:cubicBezTo>
                    <a:pt x="1459" y="12376"/>
                    <a:pt x="592" y="13077"/>
                    <a:pt x="91" y="14077"/>
                  </a:cubicBezTo>
                  <a:cubicBezTo>
                    <a:pt x="1" y="14213"/>
                    <a:pt x="141" y="14349"/>
                    <a:pt x="272" y="14349"/>
                  </a:cubicBezTo>
                  <a:cubicBezTo>
                    <a:pt x="333" y="14349"/>
                    <a:pt x="393" y="14319"/>
                    <a:pt x="425" y="14244"/>
                  </a:cubicBezTo>
                  <a:cubicBezTo>
                    <a:pt x="925" y="13277"/>
                    <a:pt x="1792" y="12576"/>
                    <a:pt x="2593" y="11876"/>
                  </a:cubicBezTo>
                  <a:cubicBezTo>
                    <a:pt x="3460" y="11075"/>
                    <a:pt x="4194" y="10208"/>
                    <a:pt x="4861" y="9241"/>
                  </a:cubicBezTo>
                  <a:cubicBezTo>
                    <a:pt x="5528" y="8240"/>
                    <a:pt x="6129" y="7206"/>
                    <a:pt x="6696" y="6105"/>
                  </a:cubicBezTo>
                  <a:cubicBezTo>
                    <a:pt x="7263" y="5038"/>
                    <a:pt x="7763" y="3937"/>
                    <a:pt x="8130" y="2769"/>
                  </a:cubicBezTo>
                  <a:cubicBezTo>
                    <a:pt x="8330" y="2136"/>
                    <a:pt x="8531" y="1535"/>
                    <a:pt x="8597" y="868"/>
                  </a:cubicBezTo>
                  <a:cubicBezTo>
                    <a:pt x="8531" y="534"/>
                    <a:pt x="8431" y="1"/>
                    <a:pt x="79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43"/>
            <p:cNvSpPr/>
            <p:nvPr/>
          </p:nvSpPr>
          <p:spPr>
            <a:xfrm>
              <a:off x="7138750" y="3355575"/>
              <a:ext cx="241150" cy="314225"/>
            </a:xfrm>
            <a:custGeom>
              <a:avLst/>
              <a:gdLst/>
              <a:ahLst/>
              <a:cxnLst/>
              <a:rect l="l" t="t" r="r" b="b"/>
              <a:pathLst>
                <a:path w="9646" h="12569" extrusionOk="0">
                  <a:moveTo>
                    <a:pt x="742" y="1"/>
                  </a:moveTo>
                  <a:cubicBezTo>
                    <a:pt x="660" y="1"/>
                    <a:pt x="582" y="48"/>
                    <a:pt x="568" y="160"/>
                  </a:cubicBezTo>
                  <a:cubicBezTo>
                    <a:pt x="0" y="2228"/>
                    <a:pt x="1768" y="3963"/>
                    <a:pt x="3203" y="5130"/>
                  </a:cubicBezTo>
                  <a:cubicBezTo>
                    <a:pt x="4037" y="5798"/>
                    <a:pt x="4837" y="6465"/>
                    <a:pt x="5471" y="7299"/>
                  </a:cubicBezTo>
                  <a:cubicBezTo>
                    <a:pt x="6105" y="8066"/>
                    <a:pt x="6672" y="8967"/>
                    <a:pt x="7206" y="9834"/>
                  </a:cubicBezTo>
                  <a:cubicBezTo>
                    <a:pt x="7839" y="10801"/>
                    <a:pt x="8473" y="11702"/>
                    <a:pt x="9274" y="12536"/>
                  </a:cubicBezTo>
                  <a:cubicBezTo>
                    <a:pt x="9297" y="12559"/>
                    <a:pt x="9324" y="12569"/>
                    <a:pt x="9352" y="12569"/>
                  </a:cubicBezTo>
                  <a:cubicBezTo>
                    <a:pt x="9486" y="12569"/>
                    <a:pt x="9645" y="12335"/>
                    <a:pt x="9507" y="12169"/>
                  </a:cubicBezTo>
                  <a:cubicBezTo>
                    <a:pt x="8140" y="10735"/>
                    <a:pt x="7272" y="8967"/>
                    <a:pt x="6105" y="7399"/>
                  </a:cubicBezTo>
                  <a:cubicBezTo>
                    <a:pt x="5504" y="6632"/>
                    <a:pt x="4837" y="5964"/>
                    <a:pt x="4103" y="5331"/>
                  </a:cubicBezTo>
                  <a:cubicBezTo>
                    <a:pt x="3303" y="4663"/>
                    <a:pt x="2436" y="4063"/>
                    <a:pt x="1802" y="3296"/>
                  </a:cubicBezTo>
                  <a:cubicBezTo>
                    <a:pt x="1101" y="2462"/>
                    <a:pt x="634" y="1328"/>
                    <a:pt x="934" y="227"/>
                  </a:cubicBezTo>
                  <a:cubicBezTo>
                    <a:pt x="973" y="91"/>
                    <a:pt x="855" y="1"/>
                    <a:pt x="7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43"/>
            <p:cNvSpPr/>
            <p:nvPr/>
          </p:nvSpPr>
          <p:spPr>
            <a:xfrm>
              <a:off x="7235625" y="3571875"/>
              <a:ext cx="106850" cy="165200"/>
            </a:xfrm>
            <a:custGeom>
              <a:avLst/>
              <a:gdLst/>
              <a:ahLst/>
              <a:cxnLst/>
              <a:rect l="l" t="t" r="r" b="b"/>
              <a:pathLst>
                <a:path w="4274" h="6608" extrusionOk="0">
                  <a:moveTo>
                    <a:pt x="247" y="0"/>
                  </a:moveTo>
                  <a:cubicBezTo>
                    <a:pt x="125" y="0"/>
                    <a:pt x="1" y="106"/>
                    <a:pt x="62" y="248"/>
                  </a:cubicBezTo>
                  <a:cubicBezTo>
                    <a:pt x="462" y="1382"/>
                    <a:pt x="1096" y="2383"/>
                    <a:pt x="1930" y="3250"/>
                  </a:cubicBezTo>
                  <a:cubicBezTo>
                    <a:pt x="2397" y="3717"/>
                    <a:pt x="2864" y="4151"/>
                    <a:pt x="3130" y="4684"/>
                  </a:cubicBezTo>
                  <a:cubicBezTo>
                    <a:pt x="3464" y="5218"/>
                    <a:pt x="3631" y="5852"/>
                    <a:pt x="3864" y="6486"/>
                  </a:cubicBezTo>
                  <a:cubicBezTo>
                    <a:pt x="3889" y="6571"/>
                    <a:pt x="3954" y="6608"/>
                    <a:pt x="4023" y="6608"/>
                  </a:cubicBezTo>
                  <a:cubicBezTo>
                    <a:pt x="4142" y="6608"/>
                    <a:pt x="4273" y="6500"/>
                    <a:pt x="4231" y="6352"/>
                  </a:cubicBezTo>
                  <a:cubicBezTo>
                    <a:pt x="4031" y="5752"/>
                    <a:pt x="3864" y="5218"/>
                    <a:pt x="3564" y="4684"/>
                  </a:cubicBezTo>
                  <a:cubicBezTo>
                    <a:pt x="3264" y="4151"/>
                    <a:pt x="2864" y="3684"/>
                    <a:pt x="2430" y="3217"/>
                  </a:cubicBezTo>
                  <a:cubicBezTo>
                    <a:pt x="1563" y="2349"/>
                    <a:pt x="862" y="1315"/>
                    <a:pt x="429" y="148"/>
                  </a:cubicBezTo>
                  <a:cubicBezTo>
                    <a:pt x="402" y="44"/>
                    <a:pt x="326" y="0"/>
                    <a:pt x="2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43"/>
            <p:cNvSpPr/>
            <p:nvPr/>
          </p:nvSpPr>
          <p:spPr>
            <a:xfrm>
              <a:off x="8059275" y="3039050"/>
              <a:ext cx="141925" cy="376225"/>
            </a:xfrm>
            <a:custGeom>
              <a:avLst/>
              <a:gdLst/>
              <a:ahLst/>
              <a:cxnLst/>
              <a:rect l="l" t="t" r="r" b="b"/>
              <a:pathLst>
                <a:path w="5677" h="15049" extrusionOk="0">
                  <a:moveTo>
                    <a:pt x="5274" y="0"/>
                  </a:moveTo>
                  <a:cubicBezTo>
                    <a:pt x="5154" y="0"/>
                    <a:pt x="5022" y="114"/>
                    <a:pt x="5043" y="279"/>
                  </a:cubicBezTo>
                  <a:cubicBezTo>
                    <a:pt x="5510" y="2347"/>
                    <a:pt x="4042" y="4148"/>
                    <a:pt x="3141" y="5883"/>
                  </a:cubicBezTo>
                  <a:cubicBezTo>
                    <a:pt x="2207" y="7684"/>
                    <a:pt x="1540" y="9552"/>
                    <a:pt x="973" y="11487"/>
                  </a:cubicBezTo>
                  <a:cubicBezTo>
                    <a:pt x="640" y="12554"/>
                    <a:pt x="339" y="13689"/>
                    <a:pt x="39" y="14823"/>
                  </a:cubicBezTo>
                  <a:cubicBezTo>
                    <a:pt x="0" y="14958"/>
                    <a:pt x="119" y="15049"/>
                    <a:pt x="238" y="15049"/>
                  </a:cubicBezTo>
                  <a:cubicBezTo>
                    <a:pt x="325" y="15049"/>
                    <a:pt x="411" y="15001"/>
                    <a:pt x="439" y="14889"/>
                  </a:cubicBezTo>
                  <a:cubicBezTo>
                    <a:pt x="973" y="12855"/>
                    <a:pt x="1473" y="10853"/>
                    <a:pt x="2207" y="8852"/>
                  </a:cubicBezTo>
                  <a:cubicBezTo>
                    <a:pt x="2608" y="7884"/>
                    <a:pt x="2975" y="6917"/>
                    <a:pt x="3475" y="6050"/>
                  </a:cubicBezTo>
                  <a:cubicBezTo>
                    <a:pt x="3942" y="5149"/>
                    <a:pt x="4509" y="4315"/>
                    <a:pt x="4943" y="3348"/>
                  </a:cubicBezTo>
                  <a:cubicBezTo>
                    <a:pt x="5443" y="2347"/>
                    <a:pt x="5676" y="1213"/>
                    <a:pt x="5443" y="146"/>
                  </a:cubicBezTo>
                  <a:cubicBezTo>
                    <a:pt x="5418" y="44"/>
                    <a:pt x="5348" y="0"/>
                    <a:pt x="5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43"/>
            <p:cNvSpPr/>
            <p:nvPr/>
          </p:nvSpPr>
          <p:spPr>
            <a:xfrm>
              <a:off x="8088900" y="3288150"/>
              <a:ext cx="59575" cy="134675"/>
            </a:xfrm>
            <a:custGeom>
              <a:avLst/>
              <a:gdLst/>
              <a:ahLst/>
              <a:cxnLst/>
              <a:rect l="l" t="t" r="r" b="b"/>
              <a:pathLst>
                <a:path w="2383" h="5387" extrusionOk="0">
                  <a:moveTo>
                    <a:pt x="2117" y="0"/>
                  </a:moveTo>
                  <a:cubicBezTo>
                    <a:pt x="2057" y="0"/>
                    <a:pt x="1997" y="27"/>
                    <a:pt x="1956" y="89"/>
                  </a:cubicBezTo>
                  <a:cubicBezTo>
                    <a:pt x="1489" y="822"/>
                    <a:pt x="1656" y="1690"/>
                    <a:pt x="1456" y="2490"/>
                  </a:cubicBezTo>
                  <a:cubicBezTo>
                    <a:pt x="1323" y="2924"/>
                    <a:pt x="1089" y="3358"/>
                    <a:pt x="822" y="3758"/>
                  </a:cubicBezTo>
                  <a:cubicBezTo>
                    <a:pt x="589" y="4225"/>
                    <a:pt x="322" y="4692"/>
                    <a:pt x="88" y="5092"/>
                  </a:cubicBezTo>
                  <a:cubicBezTo>
                    <a:pt x="0" y="5247"/>
                    <a:pt x="116" y="5386"/>
                    <a:pt x="243" y="5386"/>
                  </a:cubicBezTo>
                  <a:cubicBezTo>
                    <a:pt x="308" y="5386"/>
                    <a:pt x="377" y="5349"/>
                    <a:pt x="422" y="5259"/>
                  </a:cubicBezTo>
                  <a:cubicBezTo>
                    <a:pt x="655" y="4792"/>
                    <a:pt x="922" y="4358"/>
                    <a:pt x="1156" y="3925"/>
                  </a:cubicBezTo>
                  <a:cubicBezTo>
                    <a:pt x="1356" y="3558"/>
                    <a:pt x="1623" y="3157"/>
                    <a:pt x="1756" y="2724"/>
                  </a:cubicBezTo>
                  <a:cubicBezTo>
                    <a:pt x="2023" y="1923"/>
                    <a:pt x="1823" y="1023"/>
                    <a:pt x="2290" y="322"/>
                  </a:cubicBezTo>
                  <a:cubicBezTo>
                    <a:pt x="2382" y="137"/>
                    <a:pt x="2251" y="0"/>
                    <a:pt x="21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43"/>
            <p:cNvSpPr/>
            <p:nvPr/>
          </p:nvSpPr>
          <p:spPr>
            <a:xfrm>
              <a:off x="7759600" y="2779150"/>
              <a:ext cx="158175" cy="187225"/>
            </a:xfrm>
            <a:custGeom>
              <a:avLst/>
              <a:gdLst/>
              <a:ahLst/>
              <a:cxnLst/>
              <a:rect l="l" t="t" r="r" b="b"/>
              <a:pathLst>
                <a:path w="6327" h="7489" extrusionOk="0">
                  <a:moveTo>
                    <a:pt x="176" y="1"/>
                  </a:moveTo>
                  <a:cubicBezTo>
                    <a:pt x="84" y="1"/>
                    <a:pt x="1" y="67"/>
                    <a:pt x="18" y="201"/>
                  </a:cubicBezTo>
                  <a:cubicBezTo>
                    <a:pt x="218" y="1702"/>
                    <a:pt x="1785" y="2469"/>
                    <a:pt x="2786" y="3436"/>
                  </a:cubicBezTo>
                  <a:cubicBezTo>
                    <a:pt x="4020" y="4571"/>
                    <a:pt x="5054" y="5938"/>
                    <a:pt x="5922" y="7406"/>
                  </a:cubicBezTo>
                  <a:cubicBezTo>
                    <a:pt x="5951" y="7464"/>
                    <a:pt x="5999" y="7488"/>
                    <a:pt x="6050" y="7488"/>
                  </a:cubicBezTo>
                  <a:cubicBezTo>
                    <a:pt x="6178" y="7488"/>
                    <a:pt x="6327" y="7339"/>
                    <a:pt x="6255" y="7172"/>
                  </a:cubicBezTo>
                  <a:cubicBezTo>
                    <a:pt x="5455" y="5738"/>
                    <a:pt x="4454" y="4437"/>
                    <a:pt x="3287" y="3370"/>
                  </a:cubicBezTo>
                  <a:cubicBezTo>
                    <a:pt x="2719" y="2836"/>
                    <a:pt x="2119" y="2402"/>
                    <a:pt x="1552" y="1902"/>
                  </a:cubicBezTo>
                  <a:cubicBezTo>
                    <a:pt x="1018" y="1435"/>
                    <a:pt x="518" y="901"/>
                    <a:pt x="384" y="201"/>
                  </a:cubicBezTo>
                  <a:cubicBezTo>
                    <a:pt x="368" y="67"/>
                    <a:pt x="268" y="1"/>
                    <a:pt x="1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43"/>
            <p:cNvSpPr/>
            <p:nvPr/>
          </p:nvSpPr>
          <p:spPr>
            <a:xfrm>
              <a:off x="7888650" y="2862150"/>
              <a:ext cx="57550" cy="75050"/>
            </a:xfrm>
            <a:custGeom>
              <a:avLst/>
              <a:gdLst/>
              <a:ahLst/>
              <a:cxnLst/>
              <a:rect l="l" t="t" r="r" b="b"/>
              <a:pathLst>
                <a:path w="2302" h="3002" extrusionOk="0">
                  <a:moveTo>
                    <a:pt x="286" y="1"/>
                  </a:moveTo>
                  <a:cubicBezTo>
                    <a:pt x="115" y="1"/>
                    <a:pt x="0" y="217"/>
                    <a:pt x="159" y="350"/>
                  </a:cubicBezTo>
                  <a:cubicBezTo>
                    <a:pt x="960" y="1017"/>
                    <a:pt x="1527" y="1884"/>
                    <a:pt x="1861" y="2885"/>
                  </a:cubicBezTo>
                  <a:cubicBezTo>
                    <a:pt x="1900" y="2964"/>
                    <a:pt x="1981" y="3001"/>
                    <a:pt x="2061" y="3001"/>
                  </a:cubicBezTo>
                  <a:cubicBezTo>
                    <a:pt x="2183" y="3001"/>
                    <a:pt x="2301" y="2913"/>
                    <a:pt x="2261" y="2752"/>
                  </a:cubicBezTo>
                  <a:cubicBezTo>
                    <a:pt x="1861" y="1718"/>
                    <a:pt x="1260" y="784"/>
                    <a:pt x="426" y="50"/>
                  </a:cubicBezTo>
                  <a:cubicBezTo>
                    <a:pt x="378" y="15"/>
                    <a:pt x="330" y="1"/>
                    <a:pt x="2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43"/>
            <p:cNvSpPr/>
            <p:nvPr/>
          </p:nvSpPr>
          <p:spPr>
            <a:xfrm>
              <a:off x="7229650" y="2952150"/>
              <a:ext cx="61100" cy="210875"/>
            </a:xfrm>
            <a:custGeom>
              <a:avLst/>
              <a:gdLst/>
              <a:ahLst/>
              <a:cxnLst/>
              <a:rect l="l" t="t" r="r" b="b"/>
              <a:pathLst>
                <a:path w="2444" h="8435" extrusionOk="0">
                  <a:moveTo>
                    <a:pt x="2121" y="1"/>
                  </a:moveTo>
                  <a:cubicBezTo>
                    <a:pt x="2094" y="1"/>
                    <a:pt x="2065" y="6"/>
                    <a:pt x="2035" y="19"/>
                  </a:cubicBezTo>
                  <a:cubicBezTo>
                    <a:pt x="934" y="920"/>
                    <a:pt x="201" y="2254"/>
                    <a:pt x="100" y="3655"/>
                  </a:cubicBezTo>
                  <a:cubicBezTo>
                    <a:pt x="0" y="4355"/>
                    <a:pt x="100" y="5089"/>
                    <a:pt x="334" y="5756"/>
                  </a:cubicBezTo>
                  <a:cubicBezTo>
                    <a:pt x="634" y="6524"/>
                    <a:pt x="1168" y="7324"/>
                    <a:pt x="1101" y="8191"/>
                  </a:cubicBezTo>
                  <a:cubicBezTo>
                    <a:pt x="1062" y="8347"/>
                    <a:pt x="1193" y="8434"/>
                    <a:pt x="1309" y="8434"/>
                  </a:cubicBezTo>
                  <a:cubicBezTo>
                    <a:pt x="1392" y="8434"/>
                    <a:pt x="1468" y="8389"/>
                    <a:pt x="1468" y="8292"/>
                  </a:cubicBezTo>
                  <a:cubicBezTo>
                    <a:pt x="1535" y="7491"/>
                    <a:pt x="1168" y="6790"/>
                    <a:pt x="868" y="6057"/>
                  </a:cubicBezTo>
                  <a:cubicBezTo>
                    <a:pt x="601" y="5389"/>
                    <a:pt x="467" y="4722"/>
                    <a:pt x="467" y="4022"/>
                  </a:cubicBezTo>
                  <a:cubicBezTo>
                    <a:pt x="501" y="2654"/>
                    <a:pt x="1135" y="1287"/>
                    <a:pt x="2269" y="419"/>
                  </a:cubicBezTo>
                  <a:cubicBezTo>
                    <a:pt x="2444" y="274"/>
                    <a:pt x="2313" y="1"/>
                    <a:pt x="21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43"/>
            <p:cNvSpPr/>
            <p:nvPr/>
          </p:nvSpPr>
          <p:spPr>
            <a:xfrm>
              <a:off x="7212125" y="3095375"/>
              <a:ext cx="22550" cy="74750"/>
            </a:xfrm>
            <a:custGeom>
              <a:avLst/>
              <a:gdLst/>
              <a:ahLst/>
              <a:cxnLst/>
              <a:rect l="l" t="t" r="r" b="b"/>
              <a:pathLst>
                <a:path w="902" h="2990" extrusionOk="0">
                  <a:moveTo>
                    <a:pt x="241" y="1"/>
                  </a:moveTo>
                  <a:cubicBezTo>
                    <a:pt x="213" y="1"/>
                    <a:pt x="186" y="9"/>
                    <a:pt x="168" y="27"/>
                  </a:cubicBezTo>
                  <a:cubicBezTo>
                    <a:pt x="34" y="61"/>
                    <a:pt x="1" y="127"/>
                    <a:pt x="34" y="261"/>
                  </a:cubicBezTo>
                  <a:cubicBezTo>
                    <a:pt x="201" y="1128"/>
                    <a:pt x="334" y="1962"/>
                    <a:pt x="501" y="2863"/>
                  </a:cubicBezTo>
                  <a:cubicBezTo>
                    <a:pt x="501" y="2935"/>
                    <a:pt x="588" y="2990"/>
                    <a:pt x="661" y="2990"/>
                  </a:cubicBezTo>
                  <a:cubicBezTo>
                    <a:pt x="690" y="2990"/>
                    <a:pt x="716" y="2981"/>
                    <a:pt x="735" y="2963"/>
                  </a:cubicBezTo>
                  <a:cubicBezTo>
                    <a:pt x="868" y="2929"/>
                    <a:pt x="902" y="2796"/>
                    <a:pt x="868" y="2729"/>
                  </a:cubicBezTo>
                  <a:cubicBezTo>
                    <a:pt x="701" y="1862"/>
                    <a:pt x="568" y="1028"/>
                    <a:pt x="401" y="127"/>
                  </a:cubicBezTo>
                  <a:cubicBezTo>
                    <a:pt x="401" y="55"/>
                    <a:pt x="315" y="1"/>
                    <a:pt x="2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43"/>
            <p:cNvSpPr/>
            <p:nvPr/>
          </p:nvSpPr>
          <p:spPr>
            <a:xfrm>
              <a:off x="6554175" y="3478875"/>
              <a:ext cx="70900" cy="250925"/>
            </a:xfrm>
            <a:custGeom>
              <a:avLst/>
              <a:gdLst/>
              <a:ahLst/>
              <a:cxnLst/>
              <a:rect l="l" t="t" r="r" b="b"/>
              <a:pathLst>
                <a:path w="2836" h="10037" extrusionOk="0">
                  <a:moveTo>
                    <a:pt x="2239" y="1"/>
                  </a:moveTo>
                  <a:cubicBezTo>
                    <a:pt x="2116" y="1"/>
                    <a:pt x="1994" y="102"/>
                    <a:pt x="2035" y="265"/>
                  </a:cubicBezTo>
                  <a:cubicBezTo>
                    <a:pt x="2268" y="1099"/>
                    <a:pt x="2335" y="1966"/>
                    <a:pt x="2202" y="2834"/>
                  </a:cubicBezTo>
                  <a:cubicBezTo>
                    <a:pt x="2102" y="3701"/>
                    <a:pt x="1801" y="4468"/>
                    <a:pt x="1468" y="5269"/>
                  </a:cubicBezTo>
                  <a:cubicBezTo>
                    <a:pt x="801" y="6737"/>
                    <a:pt x="0" y="8271"/>
                    <a:pt x="467" y="9905"/>
                  </a:cubicBezTo>
                  <a:cubicBezTo>
                    <a:pt x="493" y="9996"/>
                    <a:pt x="569" y="10036"/>
                    <a:pt x="646" y="10036"/>
                  </a:cubicBezTo>
                  <a:cubicBezTo>
                    <a:pt x="769" y="10036"/>
                    <a:pt x="895" y="9935"/>
                    <a:pt x="834" y="9772"/>
                  </a:cubicBezTo>
                  <a:cubicBezTo>
                    <a:pt x="367" y="8071"/>
                    <a:pt x="1434" y="6436"/>
                    <a:pt x="2035" y="4935"/>
                  </a:cubicBezTo>
                  <a:cubicBezTo>
                    <a:pt x="2669" y="3401"/>
                    <a:pt x="2835" y="1766"/>
                    <a:pt x="2435" y="132"/>
                  </a:cubicBezTo>
                  <a:cubicBezTo>
                    <a:pt x="2396" y="41"/>
                    <a:pt x="2318" y="1"/>
                    <a:pt x="22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43"/>
            <p:cNvSpPr/>
            <p:nvPr/>
          </p:nvSpPr>
          <p:spPr>
            <a:xfrm>
              <a:off x="6596700" y="3449325"/>
              <a:ext cx="70075" cy="287200"/>
            </a:xfrm>
            <a:custGeom>
              <a:avLst/>
              <a:gdLst/>
              <a:ahLst/>
              <a:cxnLst/>
              <a:rect l="l" t="t" r="r" b="b"/>
              <a:pathLst>
                <a:path w="2803" h="11488" extrusionOk="0">
                  <a:moveTo>
                    <a:pt x="2627" y="0"/>
                  </a:moveTo>
                  <a:cubicBezTo>
                    <a:pt x="2533" y="0"/>
                    <a:pt x="2435" y="76"/>
                    <a:pt x="2435" y="213"/>
                  </a:cubicBezTo>
                  <a:cubicBezTo>
                    <a:pt x="2435" y="3182"/>
                    <a:pt x="901" y="5917"/>
                    <a:pt x="267" y="8819"/>
                  </a:cubicBezTo>
                  <a:cubicBezTo>
                    <a:pt x="100" y="9653"/>
                    <a:pt x="0" y="10454"/>
                    <a:pt x="0" y="11288"/>
                  </a:cubicBezTo>
                  <a:cubicBezTo>
                    <a:pt x="0" y="11421"/>
                    <a:pt x="109" y="11488"/>
                    <a:pt x="213" y="11488"/>
                  </a:cubicBezTo>
                  <a:cubicBezTo>
                    <a:pt x="317" y="11488"/>
                    <a:pt x="417" y="11421"/>
                    <a:pt x="401" y="11288"/>
                  </a:cubicBezTo>
                  <a:cubicBezTo>
                    <a:pt x="301" y="8285"/>
                    <a:pt x="1835" y="5517"/>
                    <a:pt x="2502" y="2648"/>
                  </a:cubicBezTo>
                  <a:cubicBezTo>
                    <a:pt x="2669" y="1814"/>
                    <a:pt x="2802" y="1047"/>
                    <a:pt x="2802" y="213"/>
                  </a:cubicBezTo>
                  <a:cubicBezTo>
                    <a:pt x="2802" y="67"/>
                    <a:pt x="2716" y="0"/>
                    <a:pt x="26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43"/>
            <p:cNvSpPr/>
            <p:nvPr/>
          </p:nvSpPr>
          <p:spPr>
            <a:xfrm>
              <a:off x="6599175" y="3100925"/>
              <a:ext cx="142425" cy="62300"/>
            </a:xfrm>
            <a:custGeom>
              <a:avLst/>
              <a:gdLst/>
              <a:ahLst/>
              <a:cxnLst/>
              <a:rect l="l" t="t" r="r" b="b"/>
              <a:pathLst>
                <a:path w="5697" h="2492" extrusionOk="0">
                  <a:moveTo>
                    <a:pt x="1832" y="0"/>
                  </a:moveTo>
                  <a:cubicBezTo>
                    <a:pt x="1778" y="0"/>
                    <a:pt x="1724" y="2"/>
                    <a:pt x="1669" y="6"/>
                  </a:cubicBezTo>
                  <a:cubicBezTo>
                    <a:pt x="1136" y="39"/>
                    <a:pt x="635" y="272"/>
                    <a:pt x="168" y="539"/>
                  </a:cubicBezTo>
                  <a:cubicBezTo>
                    <a:pt x="0" y="651"/>
                    <a:pt x="114" y="904"/>
                    <a:pt x="273" y="904"/>
                  </a:cubicBezTo>
                  <a:cubicBezTo>
                    <a:pt x="304" y="904"/>
                    <a:pt x="336" y="894"/>
                    <a:pt x="368" y="873"/>
                  </a:cubicBezTo>
                  <a:cubicBezTo>
                    <a:pt x="802" y="606"/>
                    <a:pt x="1236" y="406"/>
                    <a:pt x="1736" y="372"/>
                  </a:cubicBezTo>
                  <a:cubicBezTo>
                    <a:pt x="2236" y="372"/>
                    <a:pt x="2737" y="573"/>
                    <a:pt x="3204" y="806"/>
                  </a:cubicBezTo>
                  <a:cubicBezTo>
                    <a:pt x="4004" y="1206"/>
                    <a:pt x="4705" y="1740"/>
                    <a:pt x="5305" y="2407"/>
                  </a:cubicBezTo>
                  <a:cubicBezTo>
                    <a:pt x="5356" y="2467"/>
                    <a:pt x="5410" y="2492"/>
                    <a:pt x="5458" y="2492"/>
                  </a:cubicBezTo>
                  <a:cubicBezTo>
                    <a:pt x="5599" y="2492"/>
                    <a:pt x="5696" y="2281"/>
                    <a:pt x="5572" y="2107"/>
                  </a:cubicBezTo>
                  <a:cubicBezTo>
                    <a:pt x="4905" y="1373"/>
                    <a:pt x="4071" y="739"/>
                    <a:pt x="3170" y="339"/>
                  </a:cubicBezTo>
                  <a:cubicBezTo>
                    <a:pt x="2751" y="129"/>
                    <a:pt x="2305" y="0"/>
                    <a:pt x="18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43"/>
            <p:cNvSpPr/>
            <p:nvPr/>
          </p:nvSpPr>
          <p:spPr>
            <a:xfrm>
              <a:off x="6705900" y="3089775"/>
              <a:ext cx="57600" cy="57375"/>
            </a:xfrm>
            <a:custGeom>
              <a:avLst/>
              <a:gdLst/>
              <a:ahLst/>
              <a:cxnLst/>
              <a:rect l="l" t="t" r="r" b="b"/>
              <a:pathLst>
                <a:path w="2304" h="2295" extrusionOk="0">
                  <a:moveTo>
                    <a:pt x="312" y="1"/>
                  </a:moveTo>
                  <a:cubicBezTo>
                    <a:pt x="102" y="1"/>
                    <a:pt x="0" y="293"/>
                    <a:pt x="236" y="351"/>
                  </a:cubicBezTo>
                  <a:cubicBezTo>
                    <a:pt x="969" y="752"/>
                    <a:pt x="1603" y="1352"/>
                    <a:pt x="1903" y="2153"/>
                  </a:cubicBezTo>
                  <a:cubicBezTo>
                    <a:pt x="1931" y="2235"/>
                    <a:pt x="2004" y="2295"/>
                    <a:pt x="2084" y="2295"/>
                  </a:cubicBezTo>
                  <a:cubicBezTo>
                    <a:pt x="2102" y="2295"/>
                    <a:pt x="2119" y="2292"/>
                    <a:pt x="2137" y="2286"/>
                  </a:cubicBezTo>
                  <a:cubicBezTo>
                    <a:pt x="2237" y="2286"/>
                    <a:pt x="2304" y="2153"/>
                    <a:pt x="2270" y="2086"/>
                  </a:cubicBezTo>
                  <a:cubicBezTo>
                    <a:pt x="1937" y="1185"/>
                    <a:pt x="1270" y="452"/>
                    <a:pt x="402" y="18"/>
                  </a:cubicBezTo>
                  <a:cubicBezTo>
                    <a:pt x="371" y="6"/>
                    <a:pt x="340" y="1"/>
                    <a:pt x="3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43"/>
            <p:cNvSpPr/>
            <p:nvPr/>
          </p:nvSpPr>
          <p:spPr>
            <a:xfrm>
              <a:off x="5632675" y="2956725"/>
              <a:ext cx="258550" cy="532350"/>
            </a:xfrm>
            <a:custGeom>
              <a:avLst/>
              <a:gdLst/>
              <a:ahLst/>
              <a:cxnLst/>
              <a:rect l="l" t="t" r="r" b="b"/>
              <a:pathLst>
                <a:path w="10342" h="21294" extrusionOk="0">
                  <a:moveTo>
                    <a:pt x="744" y="1"/>
                  </a:moveTo>
                  <a:cubicBezTo>
                    <a:pt x="682" y="1"/>
                    <a:pt x="625" y="41"/>
                    <a:pt x="601" y="136"/>
                  </a:cubicBezTo>
                  <a:cubicBezTo>
                    <a:pt x="0" y="1470"/>
                    <a:pt x="34" y="3105"/>
                    <a:pt x="801" y="4373"/>
                  </a:cubicBezTo>
                  <a:cubicBezTo>
                    <a:pt x="1535" y="5707"/>
                    <a:pt x="2969" y="6541"/>
                    <a:pt x="3503" y="8008"/>
                  </a:cubicBezTo>
                  <a:cubicBezTo>
                    <a:pt x="3770" y="8776"/>
                    <a:pt x="3870" y="9543"/>
                    <a:pt x="4037" y="10343"/>
                  </a:cubicBezTo>
                  <a:cubicBezTo>
                    <a:pt x="4203" y="11111"/>
                    <a:pt x="4437" y="11811"/>
                    <a:pt x="4771" y="12512"/>
                  </a:cubicBezTo>
                  <a:cubicBezTo>
                    <a:pt x="5471" y="13879"/>
                    <a:pt x="6605" y="14980"/>
                    <a:pt x="7539" y="16148"/>
                  </a:cubicBezTo>
                  <a:cubicBezTo>
                    <a:pt x="8673" y="17515"/>
                    <a:pt x="9807" y="19216"/>
                    <a:pt x="9541" y="21051"/>
                  </a:cubicBezTo>
                  <a:cubicBezTo>
                    <a:pt x="9521" y="21206"/>
                    <a:pt x="9660" y="21294"/>
                    <a:pt x="9779" y="21294"/>
                  </a:cubicBezTo>
                  <a:cubicBezTo>
                    <a:pt x="9865" y="21294"/>
                    <a:pt x="9941" y="21249"/>
                    <a:pt x="9941" y="21151"/>
                  </a:cubicBezTo>
                  <a:cubicBezTo>
                    <a:pt x="10341" y="17949"/>
                    <a:pt x="7339" y="15747"/>
                    <a:pt x="5638" y="13312"/>
                  </a:cubicBezTo>
                  <a:cubicBezTo>
                    <a:pt x="5204" y="12678"/>
                    <a:pt x="4837" y="12011"/>
                    <a:pt x="4604" y="11277"/>
                  </a:cubicBezTo>
                  <a:cubicBezTo>
                    <a:pt x="4370" y="10510"/>
                    <a:pt x="4270" y="9743"/>
                    <a:pt x="4103" y="8942"/>
                  </a:cubicBezTo>
                  <a:cubicBezTo>
                    <a:pt x="3937" y="8175"/>
                    <a:pt x="3670" y="7475"/>
                    <a:pt x="3269" y="6808"/>
                  </a:cubicBezTo>
                  <a:cubicBezTo>
                    <a:pt x="2836" y="6174"/>
                    <a:pt x="2302" y="5673"/>
                    <a:pt x="1802" y="5106"/>
                  </a:cubicBezTo>
                  <a:cubicBezTo>
                    <a:pt x="1201" y="4439"/>
                    <a:pt x="801" y="3705"/>
                    <a:pt x="634" y="2871"/>
                  </a:cubicBezTo>
                  <a:cubicBezTo>
                    <a:pt x="467" y="2004"/>
                    <a:pt x="534" y="1137"/>
                    <a:pt x="934" y="303"/>
                  </a:cubicBezTo>
                  <a:cubicBezTo>
                    <a:pt x="977" y="131"/>
                    <a:pt x="855" y="1"/>
                    <a:pt x="7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43"/>
            <p:cNvSpPr/>
            <p:nvPr/>
          </p:nvSpPr>
          <p:spPr>
            <a:xfrm>
              <a:off x="5791375" y="3407875"/>
              <a:ext cx="46050" cy="94525"/>
            </a:xfrm>
            <a:custGeom>
              <a:avLst/>
              <a:gdLst/>
              <a:ahLst/>
              <a:cxnLst/>
              <a:rect l="l" t="t" r="r" b="b"/>
              <a:pathLst>
                <a:path w="1842" h="3781" extrusionOk="0">
                  <a:moveTo>
                    <a:pt x="294" y="1"/>
                  </a:moveTo>
                  <a:cubicBezTo>
                    <a:pt x="82" y="1"/>
                    <a:pt x="0" y="339"/>
                    <a:pt x="224" y="403"/>
                  </a:cubicBezTo>
                  <a:cubicBezTo>
                    <a:pt x="824" y="503"/>
                    <a:pt x="1091" y="1070"/>
                    <a:pt x="1191" y="1604"/>
                  </a:cubicBezTo>
                  <a:cubicBezTo>
                    <a:pt x="1325" y="2271"/>
                    <a:pt x="1358" y="2938"/>
                    <a:pt x="1458" y="3606"/>
                  </a:cubicBezTo>
                  <a:cubicBezTo>
                    <a:pt x="1475" y="3722"/>
                    <a:pt x="1575" y="3781"/>
                    <a:pt x="1667" y="3781"/>
                  </a:cubicBezTo>
                  <a:cubicBezTo>
                    <a:pt x="1758" y="3781"/>
                    <a:pt x="1842" y="3722"/>
                    <a:pt x="1825" y="3606"/>
                  </a:cubicBezTo>
                  <a:cubicBezTo>
                    <a:pt x="1825" y="3172"/>
                    <a:pt x="1758" y="2805"/>
                    <a:pt x="1692" y="2405"/>
                  </a:cubicBezTo>
                  <a:cubicBezTo>
                    <a:pt x="1658" y="2038"/>
                    <a:pt x="1625" y="1637"/>
                    <a:pt x="1525" y="1304"/>
                  </a:cubicBezTo>
                  <a:cubicBezTo>
                    <a:pt x="1358" y="737"/>
                    <a:pt x="991" y="136"/>
                    <a:pt x="324" y="3"/>
                  </a:cubicBezTo>
                  <a:cubicBezTo>
                    <a:pt x="314" y="2"/>
                    <a:pt x="304" y="1"/>
                    <a:pt x="2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43"/>
            <p:cNvSpPr/>
            <p:nvPr/>
          </p:nvSpPr>
          <p:spPr>
            <a:xfrm>
              <a:off x="5928450" y="2737275"/>
              <a:ext cx="200900" cy="208175"/>
            </a:xfrm>
            <a:custGeom>
              <a:avLst/>
              <a:gdLst/>
              <a:ahLst/>
              <a:cxnLst/>
              <a:rect l="l" t="t" r="r" b="b"/>
              <a:pathLst>
                <a:path w="8036" h="8327" extrusionOk="0">
                  <a:moveTo>
                    <a:pt x="7774" y="0"/>
                  </a:moveTo>
                  <a:cubicBezTo>
                    <a:pt x="7756" y="0"/>
                    <a:pt x="7737" y="3"/>
                    <a:pt x="7717" y="8"/>
                  </a:cubicBezTo>
                  <a:cubicBezTo>
                    <a:pt x="6349" y="375"/>
                    <a:pt x="5182" y="1209"/>
                    <a:pt x="4381" y="2376"/>
                  </a:cubicBezTo>
                  <a:cubicBezTo>
                    <a:pt x="4181" y="2676"/>
                    <a:pt x="4014" y="3010"/>
                    <a:pt x="3847" y="3310"/>
                  </a:cubicBezTo>
                  <a:cubicBezTo>
                    <a:pt x="3681" y="3710"/>
                    <a:pt x="3547" y="4077"/>
                    <a:pt x="3314" y="4411"/>
                  </a:cubicBezTo>
                  <a:cubicBezTo>
                    <a:pt x="3047" y="4745"/>
                    <a:pt x="2680" y="4945"/>
                    <a:pt x="2346" y="5212"/>
                  </a:cubicBezTo>
                  <a:cubicBezTo>
                    <a:pt x="2046" y="5412"/>
                    <a:pt x="1746" y="5679"/>
                    <a:pt x="1512" y="5912"/>
                  </a:cubicBezTo>
                  <a:cubicBezTo>
                    <a:pt x="879" y="6546"/>
                    <a:pt x="378" y="7246"/>
                    <a:pt x="45" y="8047"/>
                  </a:cubicBezTo>
                  <a:cubicBezTo>
                    <a:pt x="1" y="8201"/>
                    <a:pt x="131" y="8326"/>
                    <a:pt x="244" y="8326"/>
                  </a:cubicBezTo>
                  <a:cubicBezTo>
                    <a:pt x="302" y="8326"/>
                    <a:pt x="355" y="8293"/>
                    <a:pt x="378" y="8214"/>
                  </a:cubicBezTo>
                  <a:cubicBezTo>
                    <a:pt x="678" y="7547"/>
                    <a:pt x="1079" y="6913"/>
                    <a:pt x="1579" y="6379"/>
                  </a:cubicBezTo>
                  <a:cubicBezTo>
                    <a:pt x="1846" y="6079"/>
                    <a:pt x="2146" y="5812"/>
                    <a:pt x="2413" y="5612"/>
                  </a:cubicBezTo>
                  <a:cubicBezTo>
                    <a:pt x="2713" y="5412"/>
                    <a:pt x="3047" y="5212"/>
                    <a:pt x="3347" y="4945"/>
                  </a:cubicBezTo>
                  <a:cubicBezTo>
                    <a:pt x="3881" y="4444"/>
                    <a:pt x="4047" y="3710"/>
                    <a:pt x="4414" y="3077"/>
                  </a:cubicBezTo>
                  <a:cubicBezTo>
                    <a:pt x="4748" y="2476"/>
                    <a:pt x="5215" y="1943"/>
                    <a:pt x="5749" y="1476"/>
                  </a:cubicBezTo>
                  <a:cubicBezTo>
                    <a:pt x="6382" y="975"/>
                    <a:pt x="7083" y="608"/>
                    <a:pt x="7850" y="408"/>
                  </a:cubicBezTo>
                  <a:cubicBezTo>
                    <a:pt x="8035" y="346"/>
                    <a:pt x="7992" y="0"/>
                    <a:pt x="77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43"/>
            <p:cNvSpPr/>
            <p:nvPr/>
          </p:nvSpPr>
          <p:spPr>
            <a:xfrm>
              <a:off x="5994125" y="2678650"/>
              <a:ext cx="167275" cy="121600"/>
            </a:xfrm>
            <a:custGeom>
              <a:avLst/>
              <a:gdLst/>
              <a:ahLst/>
              <a:cxnLst/>
              <a:rect l="l" t="t" r="r" b="b"/>
              <a:pathLst>
                <a:path w="6691" h="4864" extrusionOk="0">
                  <a:moveTo>
                    <a:pt x="6069" y="1"/>
                  </a:moveTo>
                  <a:cubicBezTo>
                    <a:pt x="5489" y="1"/>
                    <a:pt x="4916" y="135"/>
                    <a:pt x="4389" y="385"/>
                  </a:cubicBezTo>
                  <a:cubicBezTo>
                    <a:pt x="4056" y="551"/>
                    <a:pt x="3755" y="718"/>
                    <a:pt x="3522" y="952"/>
                  </a:cubicBezTo>
                  <a:cubicBezTo>
                    <a:pt x="3222" y="1219"/>
                    <a:pt x="2988" y="1552"/>
                    <a:pt x="2655" y="1719"/>
                  </a:cubicBezTo>
                  <a:cubicBezTo>
                    <a:pt x="2321" y="1886"/>
                    <a:pt x="1988" y="2019"/>
                    <a:pt x="1654" y="2219"/>
                  </a:cubicBezTo>
                  <a:cubicBezTo>
                    <a:pt x="1354" y="2386"/>
                    <a:pt x="1087" y="2586"/>
                    <a:pt x="853" y="2853"/>
                  </a:cubicBezTo>
                  <a:cubicBezTo>
                    <a:pt x="386" y="3354"/>
                    <a:pt x="86" y="3954"/>
                    <a:pt x="19" y="4621"/>
                  </a:cubicBezTo>
                  <a:cubicBezTo>
                    <a:pt x="0" y="4776"/>
                    <a:pt x="116" y="4864"/>
                    <a:pt x="223" y="4864"/>
                  </a:cubicBezTo>
                  <a:cubicBezTo>
                    <a:pt x="300" y="4864"/>
                    <a:pt x="372" y="4819"/>
                    <a:pt x="386" y="4721"/>
                  </a:cubicBezTo>
                  <a:cubicBezTo>
                    <a:pt x="486" y="4087"/>
                    <a:pt x="753" y="3520"/>
                    <a:pt x="1220" y="3053"/>
                  </a:cubicBezTo>
                  <a:cubicBezTo>
                    <a:pt x="1420" y="2853"/>
                    <a:pt x="1687" y="2620"/>
                    <a:pt x="1988" y="2520"/>
                  </a:cubicBezTo>
                  <a:cubicBezTo>
                    <a:pt x="2254" y="2353"/>
                    <a:pt x="2655" y="2253"/>
                    <a:pt x="2922" y="2053"/>
                  </a:cubicBezTo>
                  <a:cubicBezTo>
                    <a:pt x="3222" y="1886"/>
                    <a:pt x="3422" y="1619"/>
                    <a:pt x="3689" y="1385"/>
                  </a:cubicBezTo>
                  <a:cubicBezTo>
                    <a:pt x="3922" y="1185"/>
                    <a:pt x="4189" y="952"/>
                    <a:pt x="4489" y="785"/>
                  </a:cubicBezTo>
                  <a:cubicBezTo>
                    <a:pt x="4974" y="516"/>
                    <a:pt x="5546" y="399"/>
                    <a:pt x="6099" y="399"/>
                  </a:cubicBezTo>
                  <a:cubicBezTo>
                    <a:pt x="6231" y="399"/>
                    <a:pt x="6362" y="405"/>
                    <a:pt x="6491" y="418"/>
                  </a:cubicBezTo>
                  <a:cubicBezTo>
                    <a:pt x="6691" y="418"/>
                    <a:pt x="6691" y="18"/>
                    <a:pt x="6424" y="18"/>
                  </a:cubicBezTo>
                  <a:cubicBezTo>
                    <a:pt x="6306" y="7"/>
                    <a:pt x="6187" y="1"/>
                    <a:pt x="60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43"/>
            <p:cNvSpPr/>
            <p:nvPr/>
          </p:nvSpPr>
          <p:spPr>
            <a:xfrm>
              <a:off x="6336625" y="2761275"/>
              <a:ext cx="136675" cy="140475"/>
            </a:xfrm>
            <a:custGeom>
              <a:avLst/>
              <a:gdLst/>
              <a:ahLst/>
              <a:cxnLst/>
              <a:rect l="l" t="t" r="r" b="b"/>
              <a:pathLst>
                <a:path w="5467" h="5619" extrusionOk="0">
                  <a:moveTo>
                    <a:pt x="1195" y="1"/>
                  </a:moveTo>
                  <a:cubicBezTo>
                    <a:pt x="832" y="1"/>
                    <a:pt x="474" y="101"/>
                    <a:pt x="163" y="315"/>
                  </a:cubicBezTo>
                  <a:cubicBezTo>
                    <a:pt x="1" y="450"/>
                    <a:pt x="101" y="694"/>
                    <a:pt x="251" y="694"/>
                  </a:cubicBezTo>
                  <a:cubicBezTo>
                    <a:pt x="286" y="694"/>
                    <a:pt x="325" y="681"/>
                    <a:pt x="363" y="649"/>
                  </a:cubicBezTo>
                  <a:cubicBezTo>
                    <a:pt x="615" y="469"/>
                    <a:pt x="915" y="376"/>
                    <a:pt x="1206" y="376"/>
                  </a:cubicBezTo>
                  <a:cubicBezTo>
                    <a:pt x="1455" y="376"/>
                    <a:pt x="1698" y="444"/>
                    <a:pt x="1897" y="582"/>
                  </a:cubicBezTo>
                  <a:cubicBezTo>
                    <a:pt x="2164" y="749"/>
                    <a:pt x="2331" y="949"/>
                    <a:pt x="2531" y="1216"/>
                  </a:cubicBezTo>
                  <a:cubicBezTo>
                    <a:pt x="2731" y="1483"/>
                    <a:pt x="2965" y="1783"/>
                    <a:pt x="3165" y="2050"/>
                  </a:cubicBezTo>
                  <a:cubicBezTo>
                    <a:pt x="3532" y="2550"/>
                    <a:pt x="3899" y="3084"/>
                    <a:pt x="4232" y="3618"/>
                  </a:cubicBezTo>
                  <a:cubicBezTo>
                    <a:pt x="4399" y="3918"/>
                    <a:pt x="4566" y="4218"/>
                    <a:pt x="4666" y="4552"/>
                  </a:cubicBezTo>
                  <a:cubicBezTo>
                    <a:pt x="4733" y="4785"/>
                    <a:pt x="4833" y="5085"/>
                    <a:pt x="4633" y="5286"/>
                  </a:cubicBezTo>
                  <a:cubicBezTo>
                    <a:pt x="4479" y="5413"/>
                    <a:pt x="4619" y="5619"/>
                    <a:pt x="4768" y="5619"/>
                  </a:cubicBezTo>
                  <a:cubicBezTo>
                    <a:pt x="4814" y="5619"/>
                    <a:pt x="4860" y="5599"/>
                    <a:pt x="4899" y="5552"/>
                  </a:cubicBezTo>
                  <a:cubicBezTo>
                    <a:pt x="5466" y="5085"/>
                    <a:pt x="5066" y="4318"/>
                    <a:pt x="4833" y="3818"/>
                  </a:cubicBezTo>
                  <a:cubicBezTo>
                    <a:pt x="4466" y="3084"/>
                    <a:pt x="3965" y="2450"/>
                    <a:pt x="3465" y="1783"/>
                  </a:cubicBezTo>
                  <a:cubicBezTo>
                    <a:pt x="3031" y="1183"/>
                    <a:pt x="2631" y="449"/>
                    <a:pt x="1964" y="149"/>
                  </a:cubicBezTo>
                  <a:cubicBezTo>
                    <a:pt x="1714" y="51"/>
                    <a:pt x="1453" y="1"/>
                    <a:pt x="11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43"/>
            <p:cNvSpPr/>
            <p:nvPr/>
          </p:nvSpPr>
          <p:spPr>
            <a:xfrm>
              <a:off x="6429925" y="2783075"/>
              <a:ext cx="54225" cy="80975"/>
            </a:xfrm>
            <a:custGeom>
              <a:avLst/>
              <a:gdLst/>
              <a:ahLst/>
              <a:cxnLst/>
              <a:rect l="l" t="t" r="r" b="b"/>
              <a:pathLst>
                <a:path w="2169" h="3239" extrusionOk="0">
                  <a:moveTo>
                    <a:pt x="363" y="1"/>
                  </a:moveTo>
                  <a:cubicBezTo>
                    <a:pt x="331" y="1"/>
                    <a:pt x="299" y="4"/>
                    <a:pt x="267" y="10"/>
                  </a:cubicBezTo>
                  <a:cubicBezTo>
                    <a:pt x="11" y="42"/>
                    <a:pt x="0" y="380"/>
                    <a:pt x="234" y="380"/>
                  </a:cubicBezTo>
                  <a:cubicBezTo>
                    <a:pt x="244" y="380"/>
                    <a:pt x="255" y="379"/>
                    <a:pt x="267" y="377"/>
                  </a:cubicBezTo>
                  <a:cubicBezTo>
                    <a:pt x="400" y="377"/>
                    <a:pt x="500" y="444"/>
                    <a:pt x="600" y="544"/>
                  </a:cubicBezTo>
                  <a:cubicBezTo>
                    <a:pt x="667" y="611"/>
                    <a:pt x="800" y="711"/>
                    <a:pt x="901" y="778"/>
                  </a:cubicBezTo>
                  <a:cubicBezTo>
                    <a:pt x="1067" y="944"/>
                    <a:pt x="1234" y="1178"/>
                    <a:pt x="1334" y="1411"/>
                  </a:cubicBezTo>
                  <a:cubicBezTo>
                    <a:pt x="1634" y="1878"/>
                    <a:pt x="1734" y="2446"/>
                    <a:pt x="1601" y="3013"/>
                  </a:cubicBezTo>
                  <a:cubicBezTo>
                    <a:pt x="1562" y="3148"/>
                    <a:pt x="1681" y="3239"/>
                    <a:pt x="1794" y="3239"/>
                  </a:cubicBezTo>
                  <a:cubicBezTo>
                    <a:pt x="1875" y="3239"/>
                    <a:pt x="1954" y="3191"/>
                    <a:pt x="1968" y="3079"/>
                  </a:cubicBezTo>
                  <a:cubicBezTo>
                    <a:pt x="2168" y="2446"/>
                    <a:pt x="2001" y="1745"/>
                    <a:pt x="1668" y="1178"/>
                  </a:cubicBezTo>
                  <a:cubicBezTo>
                    <a:pt x="1501" y="911"/>
                    <a:pt x="1301" y="678"/>
                    <a:pt x="1101" y="444"/>
                  </a:cubicBezTo>
                  <a:cubicBezTo>
                    <a:pt x="920" y="263"/>
                    <a:pt x="658" y="1"/>
                    <a:pt x="3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43"/>
            <p:cNvSpPr/>
            <p:nvPr/>
          </p:nvSpPr>
          <p:spPr>
            <a:xfrm>
              <a:off x="5316625" y="4325875"/>
              <a:ext cx="211825" cy="479800"/>
            </a:xfrm>
            <a:custGeom>
              <a:avLst/>
              <a:gdLst/>
              <a:ahLst/>
              <a:cxnLst/>
              <a:rect l="l" t="t" r="r" b="b"/>
              <a:pathLst>
                <a:path w="8473" h="19192" extrusionOk="0">
                  <a:moveTo>
                    <a:pt x="1084" y="0"/>
                  </a:moveTo>
                  <a:cubicBezTo>
                    <a:pt x="1032" y="0"/>
                    <a:pt x="978" y="23"/>
                    <a:pt x="934" y="76"/>
                  </a:cubicBezTo>
                  <a:cubicBezTo>
                    <a:pt x="0" y="1077"/>
                    <a:pt x="0" y="2511"/>
                    <a:pt x="234" y="3745"/>
                  </a:cubicBezTo>
                  <a:cubicBezTo>
                    <a:pt x="334" y="4446"/>
                    <a:pt x="567" y="5113"/>
                    <a:pt x="801" y="5847"/>
                  </a:cubicBezTo>
                  <a:cubicBezTo>
                    <a:pt x="1101" y="6681"/>
                    <a:pt x="1334" y="7515"/>
                    <a:pt x="1635" y="8349"/>
                  </a:cubicBezTo>
                  <a:cubicBezTo>
                    <a:pt x="1901" y="9049"/>
                    <a:pt x="2135" y="9750"/>
                    <a:pt x="2669" y="10283"/>
                  </a:cubicBezTo>
                  <a:cubicBezTo>
                    <a:pt x="3169" y="10784"/>
                    <a:pt x="3836" y="11184"/>
                    <a:pt x="4270" y="11784"/>
                  </a:cubicBezTo>
                  <a:cubicBezTo>
                    <a:pt x="5137" y="13085"/>
                    <a:pt x="5004" y="14753"/>
                    <a:pt x="5304" y="16221"/>
                  </a:cubicBezTo>
                  <a:cubicBezTo>
                    <a:pt x="5471" y="17021"/>
                    <a:pt x="5771" y="17755"/>
                    <a:pt x="6305" y="18356"/>
                  </a:cubicBezTo>
                  <a:cubicBezTo>
                    <a:pt x="6782" y="18865"/>
                    <a:pt x="7411" y="19192"/>
                    <a:pt x="8134" y="19192"/>
                  </a:cubicBezTo>
                  <a:cubicBezTo>
                    <a:pt x="8169" y="19192"/>
                    <a:pt x="8204" y="19191"/>
                    <a:pt x="8239" y="19190"/>
                  </a:cubicBezTo>
                  <a:cubicBezTo>
                    <a:pt x="8473" y="19123"/>
                    <a:pt x="8473" y="18756"/>
                    <a:pt x="8173" y="18756"/>
                  </a:cubicBezTo>
                  <a:cubicBezTo>
                    <a:pt x="8127" y="18759"/>
                    <a:pt x="8082" y="18761"/>
                    <a:pt x="8038" y="18761"/>
                  </a:cubicBezTo>
                  <a:cubicBezTo>
                    <a:pt x="6688" y="18761"/>
                    <a:pt x="5928" y="17315"/>
                    <a:pt x="5637" y="16087"/>
                  </a:cubicBezTo>
                  <a:cubicBezTo>
                    <a:pt x="5337" y="14720"/>
                    <a:pt x="5471" y="13219"/>
                    <a:pt x="4804" y="11951"/>
                  </a:cubicBezTo>
                  <a:cubicBezTo>
                    <a:pt x="4503" y="11351"/>
                    <a:pt x="4003" y="10917"/>
                    <a:pt x="3503" y="10517"/>
                  </a:cubicBezTo>
                  <a:cubicBezTo>
                    <a:pt x="3269" y="10283"/>
                    <a:pt x="2969" y="10083"/>
                    <a:pt x="2769" y="9850"/>
                  </a:cubicBezTo>
                  <a:cubicBezTo>
                    <a:pt x="2502" y="9549"/>
                    <a:pt x="2335" y="9216"/>
                    <a:pt x="2235" y="8849"/>
                  </a:cubicBezTo>
                  <a:cubicBezTo>
                    <a:pt x="1935" y="8082"/>
                    <a:pt x="1735" y="7348"/>
                    <a:pt x="1468" y="6581"/>
                  </a:cubicBezTo>
                  <a:cubicBezTo>
                    <a:pt x="1234" y="5880"/>
                    <a:pt x="1001" y="5180"/>
                    <a:pt x="801" y="4446"/>
                  </a:cubicBezTo>
                  <a:cubicBezTo>
                    <a:pt x="434" y="3111"/>
                    <a:pt x="234" y="1444"/>
                    <a:pt x="1234" y="343"/>
                  </a:cubicBezTo>
                  <a:cubicBezTo>
                    <a:pt x="1357" y="172"/>
                    <a:pt x="1228" y="0"/>
                    <a:pt x="10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43"/>
            <p:cNvSpPr/>
            <p:nvPr/>
          </p:nvSpPr>
          <p:spPr>
            <a:xfrm>
              <a:off x="5348225" y="4653900"/>
              <a:ext cx="151025" cy="194825"/>
            </a:xfrm>
            <a:custGeom>
              <a:avLst/>
              <a:gdLst/>
              <a:ahLst/>
              <a:cxnLst/>
              <a:rect l="l" t="t" r="r" b="b"/>
              <a:pathLst>
                <a:path w="6041" h="7793" extrusionOk="0">
                  <a:moveTo>
                    <a:pt x="270" y="0"/>
                  </a:moveTo>
                  <a:cubicBezTo>
                    <a:pt x="144" y="0"/>
                    <a:pt x="0" y="157"/>
                    <a:pt x="70" y="298"/>
                  </a:cubicBezTo>
                  <a:cubicBezTo>
                    <a:pt x="671" y="1432"/>
                    <a:pt x="204" y="2833"/>
                    <a:pt x="1071" y="3900"/>
                  </a:cubicBezTo>
                  <a:cubicBezTo>
                    <a:pt x="1538" y="4367"/>
                    <a:pt x="2205" y="4634"/>
                    <a:pt x="2672" y="5135"/>
                  </a:cubicBezTo>
                  <a:cubicBezTo>
                    <a:pt x="3139" y="5635"/>
                    <a:pt x="3473" y="6302"/>
                    <a:pt x="3873" y="6836"/>
                  </a:cubicBezTo>
                  <a:cubicBezTo>
                    <a:pt x="4286" y="7366"/>
                    <a:pt x="4881" y="7793"/>
                    <a:pt x="5566" y="7793"/>
                  </a:cubicBezTo>
                  <a:cubicBezTo>
                    <a:pt x="5656" y="7793"/>
                    <a:pt x="5748" y="7785"/>
                    <a:pt x="5841" y="7770"/>
                  </a:cubicBezTo>
                  <a:cubicBezTo>
                    <a:pt x="6033" y="7674"/>
                    <a:pt x="6041" y="7334"/>
                    <a:pt x="5837" y="7334"/>
                  </a:cubicBezTo>
                  <a:cubicBezTo>
                    <a:pt x="5828" y="7334"/>
                    <a:pt x="5818" y="7335"/>
                    <a:pt x="5808" y="7336"/>
                  </a:cubicBezTo>
                  <a:cubicBezTo>
                    <a:pt x="5726" y="7351"/>
                    <a:pt x="5646" y="7358"/>
                    <a:pt x="5568" y="7358"/>
                  </a:cubicBezTo>
                  <a:cubicBezTo>
                    <a:pt x="4758" y="7358"/>
                    <a:pt x="4166" y="6608"/>
                    <a:pt x="3740" y="5969"/>
                  </a:cubicBezTo>
                  <a:cubicBezTo>
                    <a:pt x="3506" y="5635"/>
                    <a:pt x="3306" y="5268"/>
                    <a:pt x="3039" y="4935"/>
                  </a:cubicBezTo>
                  <a:cubicBezTo>
                    <a:pt x="2806" y="4634"/>
                    <a:pt x="2439" y="4367"/>
                    <a:pt x="2105" y="4167"/>
                  </a:cubicBezTo>
                  <a:cubicBezTo>
                    <a:pt x="1772" y="3967"/>
                    <a:pt x="1471" y="3700"/>
                    <a:pt x="1205" y="3400"/>
                  </a:cubicBezTo>
                  <a:cubicBezTo>
                    <a:pt x="1004" y="3067"/>
                    <a:pt x="904" y="2666"/>
                    <a:pt x="871" y="2299"/>
                  </a:cubicBezTo>
                  <a:cubicBezTo>
                    <a:pt x="738" y="1532"/>
                    <a:pt x="738" y="765"/>
                    <a:pt x="404" y="98"/>
                  </a:cubicBezTo>
                  <a:cubicBezTo>
                    <a:pt x="374" y="28"/>
                    <a:pt x="324" y="0"/>
                    <a:pt x="2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9" name="Google Shape;769;p43"/>
          <p:cNvSpPr/>
          <p:nvPr/>
        </p:nvSpPr>
        <p:spPr>
          <a:xfrm>
            <a:off x="194707" y="669300"/>
            <a:ext cx="4745700" cy="4186200"/>
          </a:xfrm>
          <a:prstGeom prst="rect">
            <a:avLst/>
          </a:prstGeom>
          <a:solidFill>
            <a:srgbClr val="F2F2F2">
              <a:alpha val="77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43"/>
          <p:cNvSpPr txBox="1">
            <a:spLocks noGrp="1"/>
          </p:cNvSpPr>
          <p:nvPr>
            <p:ph type="title"/>
          </p:nvPr>
        </p:nvSpPr>
        <p:spPr>
          <a:xfrm>
            <a:off x="720000" y="669300"/>
            <a:ext cx="3695100" cy="923400"/>
          </a:xfrm>
          <a:prstGeom prst="rect">
            <a:avLst/>
          </a:prstGeom>
        </p:spPr>
        <p:txBody>
          <a:bodyPr spcFirstLastPara="1" wrap="square" lIns="0" tIns="91425" rIns="0" bIns="91425" anchor="ctr" anchorCtr="0">
            <a:spAutoFit/>
          </a:bodyPr>
          <a:lstStyle/>
          <a:p>
            <a:pPr marL="0" lvl="0" indent="0" algn="ctr" rtl="0">
              <a:spcBef>
                <a:spcPts val="0"/>
              </a:spcBef>
              <a:spcAft>
                <a:spcPts val="0"/>
              </a:spcAft>
              <a:buNone/>
            </a:pPr>
            <a:r>
              <a:rPr lang="en"/>
              <a:t>Steve’s Story</a:t>
            </a:r>
            <a:endParaRPr>
              <a:solidFill>
                <a:schemeClr val="dk1"/>
              </a:solidFill>
            </a:endParaRPr>
          </a:p>
        </p:txBody>
      </p:sp>
      <p:sp>
        <p:nvSpPr>
          <p:cNvPr id="771" name="Google Shape;771;p43"/>
          <p:cNvSpPr txBox="1">
            <a:spLocks noGrp="1"/>
          </p:cNvSpPr>
          <p:nvPr>
            <p:ph type="subTitle" idx="1"/>
          </p:nvPr>
        </p:nvSpPr>
        <p:spPr>
          <a:xfrm>
            <a:off x="259625" y="1440300"/>
            <a:ext cx="4575000" cy="3386400"/>
          </a:xfrm>
          <a:prstGeom prst="rect">
            <a:avLst/>
          </a:prstGeom>
        </p:spPr>
        <p:txBody>
          <a:bodyPr spcFirstLastPara="1" wrap="square" lIns="0" tIns="91425" rIns="0" bIns="91425" anchor="t" anchorCtr="0">
            <a:spAutoFit/>
          </a:bodyPr>
          <a:lstStyle/>
          <a:p>
            <a:pPr marL="0" lvl="0" indent="0" algn="ctr" rtl="0">
              <a:spcBef>
                <a:spcPts val="0"/>
              </a:spcBef>
              <a:spcAft>
                <a:spcPts val="0"/>
              </a:spcAft>
              <a:buNone/>
            </a:pPr>
            <a:r>
              <a:rPr lang="en" sz="1300"/>
              <a:t>Steve is a successful lawyer; on a seemingly normal night at the office, as Steve prepared to depart, he felt a sensation in his right arm that he noted but didn’t think much of. A month later, he noticed diminished dexterity in his right hand but again, dismissed anything extreme and considered it as another coincidence. A few days later, while out for a run, he knew something was truly wrong as he felt abnormally fatigued, and experienced unfamiliar pains and stiffness in his right shoulder, immediately followed by involuntary twitching in his right arm. “Steve grimaced at the thought. ‘Now I know I have to see a doctor. So I go on my own, not wanting to alarm anyone. And very quickly, one thing leads to another. And then a doctor tells me, ‘I think you may have Parkinson's.</a:t>
            </a:r>
            <a:endParaRPr sz="1300"/>
          </a:p>
          <a:p>
            <a:pPr marL="0" lvl="0" indent="0" algn="ctr" rtl="0">
              <a:spcBef>
                <a:spcPts val="0"/>
              </a:spcBef>
              <a:spcAft>
                <a:spcPts val="0"/>
              </a:spcAft>
              <a:buNone/>
            </a:pPr>
            <a:r>
              <a:rPr lang="en" sz="1300"/>
              <a:t> </a:t>
            </a:r>
            <a:endParaRPr sz="130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175"/>
        <p:cNvGrpSpPr/>
        <p:nvPr/>
      </p:nvGrpSpPr>
      <p:grpSpPr>
        <a:xfrm>
          <a:off x="0" y="0"/>
          <a:ext cx="0" cy="0"/>
          <a:chOff x="0" y="0"/>
          <a:chExt cx="0" cy="0"/>
        </a:xfrm>
      </p:grpSpPr>
      <p:sp>
        <p:nvSpPr>
          <p:cNvPr id="1176" name="Google Shape;1176;p61"/>
          <p:cNvSpPr/>
          <p:nvPr/>
        </p:nvSpPr>
        <p:spPr>
          <a:xfrm>
            <a:off x="0" y="0"/>
            <a:ext cx="9144000" cy="5143500"/>
          </a:xfrm>
          <a:prstGeom prst="rect">
            <a:avLst/>
          </a:prstGeom>
          <a:solidFill>
            <a:srgbClr val="F2F2F2">
              <a:alpha val="7773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61"/>
          <p:cNvSpPr txBox="1">
            <a:spLocks noGrp="1"/>
          </p:cNvSpPr>
          <p:nvPr>
            <p:ph type="title" idx="4294967295"/>
          </p:nvPr>
        </p:nvSpPr>
        <p:spPr>
          <a:xfrm>
            <a:off x="720000" y="145082"/>
            <a:ext cx="7704000" cy="813900"/>
          </a:xfrm>
          <a:prstGeom prst="rect">
            <a:avLst/>
          </a:prstGeom>
          <a:solidFill>
            <a:srgbClr val="A06944">
              <a:alpha val="39550"/>
            </a:srgbClr>
          </a:solidFill>
        </p:spPr>
        <p:txBody>
          <a:bodyPr spcFirstLastPara="1" wrap="square" lIns="0" tIns="91425" rIns="0" bIns="91425" anchor="ctr" anchorCtr="0">
            <a:noAutofit/>
          </a:bodyPr>
          <a:lstStyle/>
          <a:p>
            <a:pPr marL="0" lvl="0" indent="0" algn="ctr" rtl="0">
              <a:spcBef>
                <a:spcPts val="0"/>
              </a:spcBef>
              <a:spcAft>
                <a:spcPts val="0"/>
              </a:spcAft>
              <a:buNone/>
            </a:pPr>
            <a:r>
              <a:rPr lang="en" sz="2800">
                <a:solidFill>
                  <a:srgbClr val="212121"/>
                </a:solidFill>
              </a:rPr>
              <a:t>Interpreting SMAPE for Test Results</a:t>
            </a:r>
            <a:endParaRPr sz="2800">
              <a:solidFill>
                <a:srgbClr val="212121"/>
              </a:solidFill>
            </a:endParaRPr>
          </a:p>
        </p:txBody>
      </p:sp>
      <p:pic>
        <p:nvPicPr>
          <p:cNvPr id="1178" name="Google Shape;1178;p61"/>
          <p:cNvPicPr preferRelativeResize="0"/>
          <p:nvPr/>
        </p:nvPicPr>
        <p:blipFill>
          <a:blip r:embed="rId3">
            <a:alphaModFix/>
          </a:blip>
          <a:stretch>
            <a:fillRect/>
          </a:stretch>
        </p:blipFill>
        <p:spPr>
          <a:xfrm>
            <a:off x="1112164" y="2313425"/>
            <a:ext cx="6919675" cy="1516425"/>
          </a:xfrm>
          <a:prstGeom prst="rect">
            <a:avLst/>
          </a:prstGeom>
          <a:noFill/>
          <a:ln>
            <a:noFill/>
          </a:ln>
        </p:spPr>
      </p:pic>
      <p:sp>
        <p:nvSpPr>
          <p:cNvPr id="1179" name="Google Shape;1179;p61"/>
          <p:cNvSpPr txBox="1"/>
          <p:nvPr/>
        </p:nvSpPr>
        <p:spPr>
          <a:xfrm>
            <a:off x="1030663" y="3829850"/>
            <a:ext cx="7082700" cy="8010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 sz="900" i="1">
                <a:latin typeface="Times New Roman"/>
                <a:ea typeface="Times New Roman"/>
                <a:cs typeface="Times New Roman"/>
                <a:sym typeface="Times New Roman"/>
              </a:rPr>
              <a:t>Illustrative example of two patients - Patient 1 has a predicted UPDRS score total of 40 while Patient 2 has a predicted UPDRS score total of 170. The respective ranges are calculated based on the SMAPE of 57.2. Hence, Patient 1’s actual UPDRS score could be between 17 to 63 while Patient 2’s actual UPDRS score could be between 73 to 267 (with a UPDRS score within the green range is preferred compared to a UPDRS score within the red range) </a:t>
            </a:r>
            <a:endParaRPr sz="1200"/>
          </a:p>
        </p:txBody>
      </p:sp>
      <p:sp>
        <p:nvSpPr>
          <p:cNvPr id="1180" name="Google Shape;1180;p61"/>
          <p:cNvSpPr txBox="1"/>
          <p:nvPr/>
        </p:nvSpPr>
        <p:spPr>
          <a:xfrm>
            <a:off x="719875" y="1201125"/>
            <a:ext cx="7704000" cy="7434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 sz="1100" b="1">
                <a:latin typeface="Montserrat"/>
                <a:ea typeface="Montserrat"/>
                <a:cs typeface="Montserrat"/>
                <a:sym typeface="Montserrat"/>
              </a:rPr>
              <a:t>SMAPE accounts for the percentage of error within our predicted UPDRS score and the actual, observed UPDRS score. This, in turn, means that the total UPDRS score for a given patient will have a wider range and greater variance between the actual score and the predicted score</a:t>
            </a:r>
            <a:endParaRPr b="1">
              <a:latin typeface="Montserrat"/>
              <a:ea typeface="Montserrat"/>
              <a:cs typeface="Montserrat"/>
              <a:sym typeface="Montserrat"/>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184"/>
        <p:cNvGrpSpPr/>
        <p:nvPr/>
      </p:nvGrpSpPr>
      <p:grpSpPr>
        <a:xfrm>
          <a:off x="0" y="0"/>
          <a:ext cx="0" cy="0"/>
          <a:chOff x="0" y="0"/>
          <a:chExt cx="0" cy="0"/>
        </a:xfrm>
      </p:grpSpPr>
      <p:grpSp>
        <p:nvGrpSpPr>
          <p:cNvPr id="1185" name="Google Shape;1185;p62"/>
          <p:cNvGrpSpPr/>
          <p:nvPr/>
        </p:nvGrpSpPr>
        <p:grpSpPr>
          <a:xfrm>
            <a:off x="3942000" y="1024931"/>
            <a:ext cx="1260000" cy="1499437"/>
            <a:chOff x="4032000" y="393863"/>
            <a:chExt cx="1260000" cy="1499437"/>
          </a:xfrm>
        </p:grpSpPr>
        <p:sp>
          <p:nvSpPr>
            <p:cNvPr id="1186" name="Google Shape;1186;p62"/>
            <p:cNvSpPr/>
            <p:nvPr/>
          </p:nvSpPr>
          <p:spPr>
            <a:xfrm rot="10800000">
              <a:off x="4347000" y="1578600"/>
              <a:ext cx="630000" cy="314700"/>
            </a:xfrm>
            <a:prstGeom prst="triangle">
              <a:avLst>
                <a:gd name="adj" fmla="val 51093"/>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62"/>
            <p:cNvSpPr/>
            <p:nvPr/>
          </p:nvSpPr>
          <p:spPr>
            <a:xfrm>
              <a:off x="4032000" y="393863"/>
              <a:ext cx="1260000" cy="1259400"/>
            </a:xfrm>
            <a:prstGeom prst="ellipse">
              <a:avLst/>
            </a:prstGeom>
            <a:solidFill>
              <a:schemeClr val="accent6"/>
            </a:solidFill>
            <a:ln w="381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88" name="Google Shape;1188;p62"/>
          <p:cNvSpPr txBox="1">
            <a:spLocks noGrp="1"/>
          </p:cNvSpPr>
          <p:nvPr>
            <p:ph type="title"/>
          </p:nvPr>
        </p:nvSpPr>
        <p:spPr>
          <a:xfrm>
            <a:off x="463200" y="2524375"/>
            <a:ext cx="8217600" cy="917400"/>
          </a:xfrm>
          <a:prstGeom prst="rect">
            <a:avLst/>
          </a:prstGeom>
        </p:spPr>
        <p:txBody>
          <a:bodyPr spcFirstLastPara="1" wrap="square" lIns="0" tIns="91425" rIns="0" bIns="91425" anchor="ctr" anchorCtr="0">
            <a:noAutofit/>
          </a:bodyPr>
          <a:lstStyle/>
          <a:p>
            <a:pPr marL="0" lvl="0" indent="0" algn="ctr" rtl="0">
              <a:spcBef>
                <a:spcPts val="0"/>
              </a:spcBef>
              <a:spcAft>
                <a:spcPts val="0"/>
              </a:spcAft>
              <a:buNone/>
            </a:pPr>
            <a:r>
              <a:rPr lang="en">
                <a:solidFill>
                  <a:schemeClr val="dk2"/>
                </a:solidFill>
              </a:rPr>
              <a:t>Conclusion</a:t>
            </a:r>
            <a:endParaRPr>
              <a:solidFill>
                <a:schemeClr val="dk2"/>
              </a:solidFill>
            </a:endParaRPr>
          </a:p>
        </p:txBody>
      </p:sp>
      <p:sp>
        <p:nvSpPr>
          <p:cNvPr id="1189" name="Google Shape;1189;p62"/>
          <p:cNvSpPr txBox="1">
            <a:spLocks noGrp="1"/>
          </p:cNvSpPr>
          <p:nvPr>
            <p:ph type="title" idx="2"/>
          </p:nvPr>
        </p:nvSpPr>
        <p:spPr>
          <a:xfrm>
            <a:off x="4064400" y="1316269"/>
            <a:ext cx="1015200" cy="676800"/>
          </a:xfrm>
          <a:prstGeom prst="rect">
            <a:avLst/>
          </a:prstGeom>
        </p:spPr>
        <p:txBody>
          <a:bodyPr spcFirstLastPara="1" wrap="square" lIns="0" tIns="91425" rIns="0" bIns="91425" anchor="ctr" anchorCtr="0">
            <a:noAutofit/>
          </a:bodyPr>
          <a:lstStyle/>
          <a:p>
            <a:pPr marL="0" lvl="0" indent="0" algn="ctr" rtl="0">
              <a:spcBef>
                <a:spcPts val="0"/>
              </a:spcBef>
              <a:spcAft>
                <a:spcPts val="0"/>
              </a:spcAft>
              <a:buNone/>
            </a:pPr>
            <a:r>
              <a:rPr lang="en"/>
              <a:t>04</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193"/>
        <p:cNvGrpSpPr/>
        <p:nvPr/>
      </p:nvGrpSpPr>
      <p:grpSpPr>
        <a:xfrm>
          <a:off x="0" y="0"/>
          <a:ext cx="0" cy="0"/>
          <a:chOff x="0" y="0"/>
          <a:chExt cx="0" cy="0"/>
        </a:xfrm>
      </p:grpSpPr>
      <p:pic>
        <p:nvPicPr>
          <p:cNvPr id="1194" name="Google Shape;1194;p63"/>
          <p:cNvPicPr preferRelativeResize="0"/>
          <p:nvPr/>
        </p:nvPicPr>
        <p:blipFill>
          <a:blip r:embed="rId3">
            <a:alphaModFix/>
          </a:blip>
          <a:stretch>
            <a:fillRect/>
          </a:stretch>
        </p:blipFill>
        <p:spPr>
          <a:xfrm>
            <a:off x="6755350" y="2534050"/>
            <a:ext cx="2316400" cy="2571750"/>
          </a:xfrm>
          <a:prstGeom prst="rect">
            <a:avLst/>
          </a:prstGeom>
          <a:noFill/>
          <a:ln>
            <a:noFill/>
          </a:ln>
        </p:spPr>
      </p:pic>
      <p:sp>
        <p:nvSpPr>
          <p:cNvPr id="1195" name="Google Shape;1195;p63"/>
          <p:cNvSpPr/>
          <p:nvPr/>
        </p:nvSpPr>
        <p:spPr>
          <a:xfrm>
            <a:off x="0" y="0"/>
            <a:ext cx="9144000" cy="5143500"/>
          </a:xfrm>
          <a:prstGeom prst="rect">
            <a:avLst/>
          </a:prstGeom>
          <a:solidFill>
            <a:srgbClr val="F2F2F2">
              <a:alpha val="713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63"/>
          <p:cNvSpPr txBox="1"/>
          <p:nvPr/>
        </p:nvSpPr>
        <p:spPr>
          <a:xfrm>
            <a:off x="178975" y="1097675"/>
            <a:ext cx="7704000" cy="3710400"/>
          </a:xfrm>
          <a:prstGeom prst="rect">
            <a:avLst/>
          </a:prstGeom>
          <a:noFill/>
          <a:ln>
            <a:noFill/>
          </a:ln>
        </p:spPr>
        <p:txBody>
          <a:bodyPr spcFirstLastPara="1" wrap="square" lIns="91425" tIns="91425" rIns="91425" bIns="91425" anchor="t" anchorCtr="0">
            <a:spAutoFit/>
          </a:bodyPr>
          <a:lstStyle/>
          <a:p>
            <a:pPr marL="457200" lvl="0" indent="-317500" algn="l" rtl="0">
              <a:lnSpc>
                <a:spcPct val="115000"/>
              </a:lnSpc>
              <a:spcBef>
                <a:spcPts val="0"/>
              </a:spcBef>
              <a:spcAft>
                <a:spcPts val="0"/>
              </a:spcAft>
              <a:buSzPts val="1400"/>
              <a:buChar char="●"/>
            </a:pPr>
            <a:r>
              <a:rPr lang="en"/>
              <a:t>In conclusion, this project is an important step towards using machine learning techniques to aid in understanding Parkinson’s Disease progression.</a:t>
            </a:r>
            <a:endParaRPr/>
          </a:p>
          <a:p>
            <a:pPr marL="457200" lvl="0" indent="-317500" algn="l" rtl="0">
              <a:lnSpc>
                <a:spcPct val="115000"/>
              </a:lnSpc>
              <a:spcBef>
                <a:spcPts val="0"/>
              </a:spcBef>
              <a:spcAft>
                <a:spcPts val="0"/>
              </a:spcAft>
              <a:buSzPts val="1400"/>
              <a:buChar char="●"/>
            </a:pPr>
            <a:r>
              <a:rPr lang="en"/>
              <a:t>This problem space cannot be resolved solely using one methodology, such as machine learning but requires cooperation among multiple specialities.</a:t>
            </a:r>
            <a:endParaRPr/>
          </a:p>
          <a:p>
            <a:pPr marL="457200" lvl="0" indent="-317500" algn="l" rtl="0">
              <a:lnSpc>
                <a:spcPct val="115000"/>
              </a:lnSpc>
              <a:spcBef>
                <a:spcPts val="0"/>
              </a:spcBef>
              <a:spcAft>
                <a:spcPts val="0"/>
              </a:spcAft>
              <a:buSzPts val="1400"/>
              <a:buChar char="●"/>
            </a:pPr>
            <a:r>
              <a:rPr lang="en"/>
              <a:t>Our models can complement current medical procedures, eg. be used as a pre-screening tool to determine patients who may require more medical attention in the short term than the long term.</a:t>
            </a:r>
            <a:endParaRPr/>
          </a:p>
          <a:p>
            <a:pPr marL="0" lvl="0" indent="0" algn="l" rtl="0">
              <a:lnSpc>
                <a:spcPct val="115000"/>
              </a:lnSpc>
              <a:spcBef>
                <a:spcPts val="0"/>
              </a:spcBef>
              <a:spcAft>
                <a:spcPts val="0"/>
              </a:spcAft>
              <a:buNone/>
            </a:pPr>
            <a:endParaRPr b="1"/>
          </a:p>
          <a:p>
            <a:pPr marL="0" lvl="0" indent="0" algn="l" rtl="0">
              <a:lnSpc>
                <a:spcPct val="115000"/>
              </a:lnSpc>
              <a:spcBef>
                <a:spcPts val="0"/>
              </a:spcBef>
              <a:spcAft>
                <a:spcPts val="0"/>
              </a:spcAft>
              <a:buNone/>
            </a:pPr>
            <a:r>
              <a:rPr lang="en" sz="1900" b="1"/>
              <a:t>Limitations:</a:t>
            </a:r>
            <a:endParaRPr sz="1900" b="1"/>
          </a:p>
          <a:p>
            <a:pPr marL="0" lvl="0" indent="0" algn="l" rtl="0">
              <a:lnSpc>
                <a:spcPct val="115000"/>
              </a:lnSpc>
              <a:spcBef>
                <a:spcPts val="0"/>
              </a:spcBef>
              <a:spcAft>
                <a:spcPts val="0"/>
              </a:spcAft>
              <a:buNone/>
            </a:pPr>
            <a:endParaRPr b="1"/>
          </a:p>
          <a:p>
            <a:pPr marL="457200" lvl="0" indent="-317500" algn="l" rtl="0">
              <a:lnSpc>
                <a:spcPct val="115000"/>
              </a:lnSpc>
              <a:spcBef>
                <a:spcPts val="0"/>
              </a:spcBef>
              <a:spcAft>
                <a:spcPts val="0"/>
              </a:spcAft>
              <a:buSzPts val="1400"/>
              <a:buChar char="●"/>
            </a:pPr>
            <a:r>
              <a:rPr lang="en"/>
              <a:t>Our approach has limitations, such as limited domain expertise regarding Parkinson's Disease and a dataset with much missing data.</a:t>
            </a:r>
            <a:endParaRPr/>
          </a:p>
          <a:p>
            <a:pPr marL="457200" lvl="0" indent="-317500" algn="l" rtl="0">
              <a:lnSpc>
                <a:spcPct val="115000"/>
              </a:lnSpc>
              <a:spcBef>
                <a:spcPts val="0"/>
              </a:spcBef>
              <a:spcAft>
                <a:spcPts val="0"/>
              </a:spcAft>
              <a:buSzPts val="1400"/>
              <a:buChar char="●"/>
            </a:pPr>
            <a:r>
              <a:rPr lang="en"/>
              <a:t>Future work should focus on collecting more data and partnering with medical professionals and organizations dedicated to finding a cure for Parkinson's Disease.</a:t>
            </a:r>
            <a:endParaRPr/>
          </a:p>
        </p:txBody>
      </p:sp>
      <p:sp>
        <p:nvSpPr>
          <p:cNvPr id="1197" name="Google Shape;1197;p63"/>
          <p:cNvSpPr txBox="1">
            <a:spLocks noGrp="1"/>
          </p:cNvSpPr>
          <p:nvPr>
            <p:ph type="title" idx="4294967295"/>
          </p:nvPr>
        </p:nvSpPr>
        <p:spPr>
          <a:xfrm>
            <a:off x="720000" y="145082"/>
            <a:ext cx="7704000" cy="813900"/>
          </a:xfrm>
          <a:prstGeom prst="rect">
            <a:avLst/>
          </a:prstGeom>
          <a:solidFill>
            <a:srgbClr val="A06944">
              <a:alpha val="39550"/>
            </a:srgbClr>
          </a:solidFill>
        </p:spPr>
        <p:txBody>
          <a:bodyPr spcFirstLastPara="1" wrap="square" lIns="0" tIns="91425" rIns="0" bIns="91425" anchor="ctr" anchorCtr="0">
            <a:noAutofit/>
          </a:bodyPr>
          <a:lstStyle/>
          <a:p>
            <a:pPr marL="0" lvl="0" indent="0" algn="ctr" rtl="0">
              <a:spcBef>
                <a:spcPts val="0"/>
              </a:spcBef>
              <a:spcAft>
                <a:spcPts val="0"/>
              </a:spcAft>
              <a:buNone/>
            </a:pPr>
            <a:r>
              <a:rPr lang="en" sz="2800">
                <a:solidFill>
                  <a:srgbClr val="212121"/>
                </a:solidFill>
              </a:rPr>
              <a:t>Conclusion</a:t>
            </a:r>
            <a:endParaRPr sz="2800">
              <a:solidFill>
                <a:srgbClr val="212121"/>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201"/>
        <p:cNvGrpSpPr/>
        <p:nvPr/>
      </p:nvGrpSpPr>
      <p:grpSpPr>
        <a:xfrm>
          <a:off x="0" y="0"/>
          <a:ext cx="0" cy="0"/>
          <a:chOff x="0" y="0"/>
          <a:chExt cx="0" cy="0"/>
        </a:xfrm>
      </p:grpSpPr>
      <p:sp>
        <p:nvSpPr>
          <p:cNvPr id="1202" name="Google Shape;1202;p64"/>
          <p:cNvSpPr/>
          <p:nvPr/>
        </p:nvSpPr>
        <p:spPr>
          <a:xfrm>
            <a:off x="9079584" y="5141766"/>
            <a:ext cx="64800" cy="2336"/>
          </a:xfrm>
          <a:custGeom>
            <a:avLst/>
            <a:gdLst/>
            <a:ahLst/>
            <a:cxnLst/>
            <a:rect l="l" t="t" r="r" b="b"/>
            <a:pathLst>
              <a:path w="2025" h="73" extrusionOk="0">
                <a:moveTo>
                  <a:pt x="1" y="1"/>
                </a:moveTo>
                <a:lnTo>
                  <a:pt x="2025" y="72"/>
                </a:lnTo>
                <a:lnTo>
                  <a:pt x="2025" y="1"/>
                </a:lnTo>
                <a:close/>
              </a:path>
            </a:pathLst>
          </a:custGeom>
          <a:solidFill>
            <a:srgbClr val="F9DCC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3" name="Google Shape;1203;p64"/>
          <p:cNvSpPr/>
          <p:nvPr/>
        </p:nvSpPr>
        <p:spPr>
          <a:xfrm>
            <a:off x="7723872" y="5141766"/>
            <a:ext cx="86144" cy="3840"/>
          </a:xfrm>
          <a:custGeom>
            <a:avLst/>
            <a:gdLst/>
            <a:ahLst/>
            <a:cxnLst/>
            <a:rect l="l" t="t" r="r" b="b"/>
            <a:pathLst>
              <a:path w="2692" h="120" extrusionOk="0">
                <a:moveTo>
                  <a:pt x="1" y="1"/>
                </a:moveTo>
                <a:cubicBezTo>
                  <a:pt x="429" y="72"/>
                  <a:pt x="882" y="120"/>
                  <a:pt x="1358" y="120"/>
                </a:cubicBezTo>
                <a:cubicBezTo>
                  <a:pt x="1787" y="120"/>
                  <a:pt x="2239" y="96"/>
                  <a:pt x="2692" y="1"/>
                </a:cubicBezTo>
                <a:close/>
              </a:path>
            </a:pathLst>
          </a:custGeom>
          <a:solidFill>
            <a:srgbClr val="F9DCC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4" name="Google Shape;1204;p64"/>
          <p:cNvSpPr/>
          <p:nvPr/>
        </p:nvSpPr>
        <p:spPr>
          <a:xfrm>
            <a:off x="7620224" y="5096070"/>
            <a:ext cx="290400" cy="45728"/>
          </a:xfrm>
          <a:custGeom>
            <a:avLst/>
            <a:gdLst/>
            <a:ahLst/>
            <a:cxnLst/>
            <a:rect l="l" t="t" r="r" b="b"/>
            <a:pathLst>
              <a:path w="9075" h="1429" extrusionOk="0">
                <a:moveTo>
                  <a:pt x="1" y="0"/>
                </a:moveTo>
                <a:lnTo>
                  <a:pt x="1" y="0"/>
                </a:lnTo>
                <a:cubicBezTo>
                  <a:pt x="811" y="715"/>
                  <a:pt x="1977" y="1215"/>
                  <a:pt x="3240" y="1429"/>
                </a:cubicBezTo>
                <a:lnTo>
                  <a:pt x="5931" y="1429"/>
                </a:lnTo>
                <a:cubicBezTo>
                  <a:pt x="6978" y="1262"/>
                  <a:pt x="8050" y="905"/>
                  <a:pt x="9074" y="310"/>
                </a:cubicBezTo>
                <a:lnTo>
                  <a:pt x="1" y="0"/>
                </a:lnTo>
                <a:close/>
              </a:path>
            </a:pathLst>
          </a:custGeom>
          <a:solidFill>
            <a:srgbClr val="F9DCC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5" name="Google Shape;1205;p64"/>
          <p:cNvSpPr/>
          <p:nvPr/>
        </p:nvSpPr>
        <p:spPr>
          <a:xfrm>
            <a:off x="7910592" y="3719782"/>
            <a:ext cx="1233792" cy="1422016"/>
          </a:xfrm>
          <a:custGeom>
            <a:avLst/>
            <a:gdLst/>
            <a:ahLst/>
            <a:cxnLst/>
            <a:rect l="l" t="t" r="r" b="b"/>
            <a:pathLst>
              <a:path w="38556" h="44438" extrusionOk="0">
                <a:moveTo>
                  <a:pt x="25577" y="0"/>
                </a:moveTo>
                <a:cubicBezTo>
                  <a:pt x="23648" y="0"/>
                  <a:pt x="21719" y="286"/>
                  <a:pt x="19861" y="858"/>
                </a:cubicBezTo>
                <a:cubicBezTo>
                  <a:pt x="3906" y="5859"/>
                  <a:pt x="6240" y="22029"/>
                  <a:pt x="6240" y="28197"/>
                </a:cubicBezTo>
                <a:cubicBezTo>
                  <a:pt x="6168" y="36722"/>
                  <a:pt x="3334" y="41318"/>
                  <a:pt x="0" y="43295"/>
                </a:cubicBezTo>
                <a:lnTo>
                  <a:pt x="36532" y="44438"/>
                </a:lnTo>
                <a:lnTo>
                  <a:pt x="38556" y="44438"/>
                </a:lnTo>
                <a:lnTo>
                  <a:pt x="38556" y="4787"/>
                </a:lnTo>
                <a:cubicBezTo>
                  <a:pt x="35007" y="1667"/>
                  <a:pt x="30292" y="0"/>
                  <a:pt x="25577"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6" name="Google Shape;1206;p64"/>
          <p:cNvSpPr txBox="1">
            <a:spLocks noGrp="1"/>
          </p:cNvSpPr>
          <p:nvPr>
            <p:ph type="ctrTitle"/>
          </p:nvPr>
        </p:nvSpPr>
        <p:spPr>
          <a:xfrm>
            <a:off x="2797650" y="1149600"/>
            <a:ext cx="3548700" cy="857400"/>
          </a:xfrm>
          <a:prstGeom prst="rect">
            <a:avLst/>
          </a:prstGeom>
          <a:noFill/>
          <a:ln>
            <a:noFill/>
          </a:ln>
        </p:spPr>
        <p:txBody>
          <a:bodyPr spcFirstLastPara="1" wrap="square" lIns="0" tIns="91425" rIns="0" bIns="91425" anchor="ctr" anchorCtr="0">
            <a:noAutofit/>
          </a:bodyPr>
          <a:lstStyle/>
          <a:p>
            <a:pPr marL="0" lvl="0" indent="0" algn="ctr" rtl="0">
              <a:lnSpc>
                <a:spcPct val="100000"/>
              </a:lnSpc>
              <a:spcBef>
                <a:spcPts val="0"/>
              </a:spcBef>
              <a:spcAft>
                <a:spcPts val="0"/>
              </a:spcAft>
              <a:buSzPts val="5200"/>
              <a:buNone/>
            </a:pPr>
            <a:r>
              <a:rPr lang="en"/>
              <a:t>Tha</a:t>
            </a:r>
            <a:r>
              <a:rPr lang="en">
                <a:solidFill>
                  <a:schemeClr val="dk1"/>
                </a:solidFill>
              </a:rPr>
              <a:t>nks!</a:t>
            </a:r>
            <a:endParaRPr>
              <a:solidFill>
                <a:schemeClr val="dk1"/>
              </a:solidFill>
            </a:endParaRPr>
          </a:p>
        </p:txBody>
      </p:sp>
      <p:sp>
        <p:nvSpPr>
          <p:cNvPr id="1207" name="Google Shape;1207;p64"/>
          <p:cNvSpPr txBox="1">
            <a:spLocks noGrp="1"/>
          </p:cNvSpPr>
          <p:nvPr>
            <p:ph type="subTitle" idx="1"/>
          </p:nvPr>
        </p:nvSpPr>
        <p:spPr>
          <a:xfrm>
            <a:off x="2797650" y="1766900"/>
            <a:ext cx="3548700" cy="1297200"/>
          </a:xfrm>
          <a:prstGeom prst="rect">
            <a:avLst/>
          </a:prstGeom>
          <a:noFill/>
          <a:ln>
            <a:noFill/>
          </a:ln>
        </p:spPr>
        <p:txBody>
          <a:bodyPr spcFirstLastPara="1" wrap="square" lIns="0" tIns="91425" rIns="0" bIns="91425" anchor="ctr" anchorCtr="0">
            <a:noAutofit/>
          </a:bodyPr>
          <a:lstStyle/>
          <a:p>
            <a:pPr marL="0" lvl="0" indent="0" algn="ctr" rtl="0">
              <a:lnSpc>
                <a:spcPct val="100000"/>
              </a:lnSpc>
              <a:spcBef>
                <a:spcPts val="0"/>
              </a:spcBef>
              <a:spcAft>
                <a:spcPts val="0"/>
              </a:spcAft>
              <a:buSzPts val="1400"/>
              <a:buNone/>
            </a:pPr>
            <a:r>
              <a:rPr lang="en" sz="1900" b="1">
                <a:latin typeface="Montserrat"/>
                <a:ea typeface="Montserrat"/>
                <a:cs typeface="Montserrat"/>
                <a:sym typeface="Montserrat"/>
              </a:rPr>
              <a:t>Do you have any questions?</a:t>
            </a:r>
            <a:endParaRPr sz="1900" b="1">
              <a:latin typeface="Montserrat"/>
              <a:ea typeface="Montserrat"/>
              <a:cs typeface="Montserrat"/>
              <a:sym typeface="Montserrat"/>
            </a:endParaRPr>
          </a:p>
          <a:p>
            <a:pPr marL="0" lvl="0" indent="0" algn="ctr" rtl="0">
              <a:lnSpc>
                <a:spcPct val="100000"/>
              </a:lnSpc>
              <a:spcBef>
                <a:spcPts val="0"/>
              </a:spcBef>
              <a:spcAft>
                <a:spcPts val="0"/>
              </a:spcAft>
              <a:buSzPts val="1400"/>
              <a:buNone/>
            </a:pPr>
            <a:endParaRPr>
              <a:latin typeface="Montserrat Medium"/>
              <a:ea typeface="Montserrat Medium"/>
              <a:cs typeface="Montserrat Medium"/>
              <a:sym typeface="Montserrat Medium"/>
            </a:endParaRPr>
          </a:p>
        </p:txBody>
      </p:sp>
      <p:sp>
        <p:nvSpPr>
          <p:cNvPr id="1208" name="Google Shape;1208;p64"/>
          <p:cNvSpPr txBox="1"/>
          <p:nvPr/>
        </p:nvSpPr>
        <p:spPr>
          <a:xfrm>
            <a:off x="2165400" y="4265100"/>
            <a:ext cx="4813200" cy="338400"/>
          </a:xfrm>
          <a:prstGeom prst="rect">
            <a:avLst/>
          </a:prstGeom>
          <a:noFill/>
          <a:ln>
            <a:noFill/>
          </a:ln>
        </p:spPr>
        <p:txBody>
          <a:bodyPr spcFirstLastPara="1" wrap="square" lIns="0" tIns="91425" rIns="0" bIns="91425" anchor="t"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Montserrat Medium"/>
                <a:ea typeface="Montserrat Medium"/>
                <a:cs typeface="Montserrat Medium"/>
                <a:sym typeface="Montserrat Medium"/>
              </a:rPr>
              <a:t>Please keep this slide for attribution</a:t>
            </a:r>
            <a:endParaRPr sz="1200" b="0" i="0" u="none" strike="noStrike" cap="none">
              <a:solidFill>
                <a:schemeClr val="dk1"/>
              </a:solidFill>
              <a:latin typeface="Montserrat Medium"/>
              <a:ea typeface="Montserrat Medium"/>
              <a:cs typeface="Montserrat Medium"/>
              <a:sym typeface="Montserrat Medium"/>
            </a:endParaRPr>
          </a:p>
        </p:txBody>
      </p:sp>
      <p:sp>
        <p:nvSpPr>
          <p:cNvPr id="1209" name="Google Shape;1209;p64"/>
          <p:cNvSpPr/>
          <p:nvPr/>
        </p:nvSpPr>
        <p:spPr>
          <a:xfrm rot="-2700000">
            <a:off x="6936925" y="4039702"/>
            <a:ext cx="2137380" cy="1367212"/>
          </a:xfrm>
          <a:custGeom>
            <a:avLst/>
            <a:gdLst/>
            <a:ahLst/>
            <a:cxnLst/>
            <a:rect l="l" t="t" r="r" b="b"/>
            <a:pathLst>
              <a:path w="85496" h="54689" fill="none" extrusionOk="0">
                <a:moveTo>
                  <a:pt x="1" y="10141"/>
                </a:moveTo>
                <a:cubicBezTo>
                  <a:pt x="9862" y="7973"/>
                  <a:pt x="18114" y="17694"/>
                  <a:pt x="14267" y="26820"/>
                </a:cubicBezTo>
                <a:cubicBezTo>
                  <a:pt x="12379" y="31226"/>
                  <a:pt x="7868" y="30666"/>
                  <a:pt x="8812" y="25142"/>
                </a:cubicBezTo>
                <a:cubicBezTo>
                  <a:pt x="13044" y="0"/>
                  <a:pt x="82838" y="1434"/>
                  <a:pt x="71998" y="25561"/>
                </a:cubicBezTo>
                <a:cubicBezTo>
                  <a:pt x="67557" y="35457"/>
                  <a:pt x="65529" y="38429"/>
                  <a:pt x="67277" y="44269"/>
                </a:cubicBezTo>
                <a:cubicBezTo>
                  <a:pt x="69515" y="51682"/>
                  <a:pt x="78642" y="54689"/>
                  <a:pt x="85495" y="54689"/>
                </a:cubicBezTo>
              </a:path>
            </a:pathLst>
          </a:custGeom>
          <a:noFill/>
          <a:ln w="19050" cap="flat" cmpd="sng">
            <a:solidFill>
              <a:schemeClr val="dk1"/>
            </a:solidFill>
            <a:prstDash val="dash"/>
            <a:miter lim="3496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210" name="Google Shape;1210;p64"/>
          <p:cNvPicPr preferRelativeResize="0"/>
          <p:nvPr/>
        </p:nvPicPr>
        <p:blipFill>
          <a:blip r:embed="rId3">
            <a:alphaModFix/>
          </a:blip>
          <a:stretch>
            <a:fillRect/>
          </a:stretch>
        </p:blipFill>
        <p:spPr>
          <a:xfrm>
            <a:off x="2029575" y="3656075"/>
            <a:ext cx="5026250" cy="1016400"/>
          </a:xfrm>
          <a:prstGeom prst="rect">
            <a:avLst/>
          </a:prstGeom>
          <a:noFill/>
          <a:ln>
            <a:noFill/>
          </a:ln>
        </p:spPr>
      </p:pic>
      <p:pic>
        <p:nvPicPr>
          <p:cNvPr id="1211" name="Google Shape;1211;p64"/>
          <p:cNvPicPr preferRelativeResize="0"/>
          <p:nvPr/>
        </p:nvPicPr>
        <p:blipFill>
          <a:blip r:embed="rId4">
            <a:alphaModFix/>
          </a:blip>
          <a:stretch>
            <a:fillRect/>
          </a:stretch>
        </p:blipFill>
        <p:spPr>
          <a:xfrm>
            <a:off x="6284550" y="1243475"/>
            <a:ext cx="2607900" cy="37571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75"/>
        <p:cNvGrpSpPr/>
        <p:nvPr/>
      </p:nvGrpSpPr>
      <p:grpSpPr>
        <a:xfrm>
          <a:off x="0" y="0"/>
          <a:ext cx="0" cy="0"/>
          <a:chOff x="0" y="0"/>
          <a:chExt cx="0" cy="0"/>
        </a:xfrm>
      </p:grpSpPr>
      <p:grpSp>
        <p:nvGrpSpPr>
          <p:cNvPr id="776" name="Google Shape;776;p44"/>
          <p:cNvGrpSpPr/>
          <p:nvPr/>
        </p:nvGrpSpPr>
        <p:grpSpPr>
          <a:xfrm>
            <a:off x="978781" y="212529"/>
            <a:ext cx="7113832" cy="4779740"/>
            <a:chOff x="235800" y="830650"/>
            <a:chExt cx="6978450" cy="4588844"/>
          </a:xfrm>
        </p:grpSpPr>
        <p:sp>
          <p:nvSpPr>
            <p:cNvPr id="777" name="Google Shape;777;p44"/>
            <p:cNvSpPr/>
            <p:nvPr/>
          </p:nvSpPr>
          <p:spPr>
            <a:xfrm>
              <a:off x="235800" y="1224769"/>
              <a:ext cx="2592225" cy="4194725"/>
            </a:xfrm>
            <a:custGeom>
              <a:avLst/>
              <a:gdLst/>
              <a:ahLst/>
              <a:cxnLst/>
              <a:rect l="l" t="t" r="r" b="b"/>
              <a:pathLst>
                <a:path w="103689" h="167789" extrusionOk="0">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chemeClr val="accent5"/>
            </a:solidFill>
            <a:ln w="9525" cap="flat" cmpd="sng">
              <a:solidFill>
                <a:schemeClr val="accent3"/>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44"/>
            <p:cNvSpPr/>
            <p:nvPr/>
          </p:nvSpPr>
          <p:spPr>
            <a:xfrm>
              <a:off x="2370225" y="830650"/>
              <a:ext cx="1016975" cy="1158500"/>
            </a:xfrm>
            <a:custGeom>
              <a:avLst/>
              <a:gdLst/>
              <a:ahLst/>
              <a:cxnLst/>
              <a:rect l="l" t="t" r="r" b="b"/>
              <a:pathLst>
                <a:path w="40679" h="46340" extrusionOk="0">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chemeClr val="accent5"/>
            </a:solidFill>
            <a:ln w="9525" cap="flat" cmpd="sng">
              <a:solidFill>
                <a:schemeClr val="accent3"/>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44"/>
            <p:cNvSpPr/>
            <p:nvPr/>
          </p:nvSpPr>
          <p:spPr>
            <a:xfrm>
              <a:off x="3143325" y="1089650"/>
              <a:ext cx="4064350" cy="3503975"/>
            </a:xfrm>
            <a:custGeom>
              <a:avLst/>
              <a:gdLst/>
              <a:ahLst/>
              <a:cxnLst/>
              <a:rect l="l" t="t" r="r" b="b"/>
              <a:pathLst>
                <a:path w="162574" h="140159" extrusionOk="0">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chemeClr val="accent5"/>
            </a:solidFill>
            <a:ln w="9525" cap="flat" cmpd="sng">
              <a:solidFill>
                <a:schemeClr val="accent3"/>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44"/>
            <p:cNvSpPr/>
            <p:nvPr/>
          </p:nvSpPr>
          <p:spPr>
            <a:xfrm>
              <a:off x="6146600" y="3671525"/>
              <a:ext cx="342925" cy="189500"/>
            </a:xfrm>
            <a:custGeom>
              <a:avLst/>
              <a:gdLst/>
              <a:ahLst/>
              <a:cxnLst/>
              <a:rect l="l" t="t" r="r" b="b"/>
              <a:pathLst>
                <a:path w="13717" h="7580" extrusionOk="0">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chemeClr val="accent5"/>
            </a:solidFill>
            <a:ln w="9525" cap="flat" cmpd="sng">
              <a:solidFill>
                <a:schemeClr val="accent3"/>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44"/>
            <p:cNvSpPr/>
            <p:nvPr/>
          </p:nvSpPr>
          <p:spPr>
            <a:xfrm>
              <a:off x="5901600" y="3652500"/>
              <a:ext cx="558700" cy="402875"/>
            </a:xfrm>
            <a:custGeom>
              <a:avLst/>
              <a:gdLst/>
              <a:ahLst/>
              <a:cxnLst/>
              <a:rect l="l" t="t" r="r" b="b"/>
              <a:pathLst>
                <a:path w="22348" h="16115" extrusionOk="0">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chemeClr val="accent5"/>
            </a:solidFill>
            <a:ln w="9525" cap="flat" cmpd="sng">
              <a:solidFill>
                <a:schemeClr val="accent3"/>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44"/>
            <p:cNvSpPr/>
            <p:nvPr/>
          </p:nvSpPr>
          <p:spPr>
            <a:xfrm>
              <a:off x="6249675" y="4061675"/>
              <a:ext cx="964575" cy="811125"/>
            </a:xfrm>
            <a:custGeom>
              <a:avLst/>
              <a:gdLst/>
              <a:ahLst/>
              <a:cxnLst/>
              <a:rect l="l" t="t" r="r" b="b"/>
              <a:pathLst>
                <a:path w="38583" h="32445" extrusionOk="0">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chemeClr val="accent5"/>
            </a:solidFill>
            <a:ln w="9525" cap="flat" cmpd="sng">
              <a:solidFill>
                <a:schemeClr val="accent3"/>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3" name="Google Shape;783;p44"/>
          <p:cNvSpPr/>
          <p:nvPr/>
        </p:nvSpPr>
        <p:spPr>
          <a:xfrm>
            <a:off x="0" y="0"/>
            <a:ext cx="9144000" cy="5143500"/>
          </a:xfrm>
          <a:prstGeom prst="rect">
            <a:avLst/>
          </a:prstGeom>
          <a:solidFill>
            <a:srgbClr val="F2F2F2">
              <a:alpha val="7773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44"/>
          <p:cNvSpPr txBox="1">
            <a:spLocks noGrp="1"/>
          </p:cNvSpPr>
          <p:nvPr>
            <p:ph type="title"/>
          </p:nvPr>
        </p:nvSpPr>
        <p:spPr>
          <a:xfrm>
            <a:off x="1257289" y="780100"/>
            <a:ext cx="6629400" cy="1444800"/>
          </a:xfrm>
          <a:prstGeom prst="rect">
            <a:avLst/>
          </a:prstGeom>
          <a:solidFill>
            <a:srgbClr val="A06944">
              <a:alpha val="39550"/>
            </a:srgbClr>
          </a:solidFill>
        </p:spPr>
        <p:txBody>
          <a:bodyPr spcFirstLastPara="1" wrap="square" lIns="91425" tIns="91425" rIns="91425" bIns="91425" anchor="ctr" anchorCtr="0">
            <a:noAutofit/>
          </a:bodyPr>
          <a:lstStyle/>
          <a:p>
            <a:pPr marL="0" lvl="0" indent="0" algn="ctr" rtl="0">
              <a:spcBef>
                <a:spcPts val="0"/>
              </a:spcBef>
              <a:spcAft>
                <a:spcPts val="0"/>
              </a:spcAft>
              <a:buNone/>
            </a:pPr>
            <a:r>
              <a:rPr lang="en" sz="4600">
                <a:solidFill>
                  <a:srgbClr val="212121"/>
                </a:solidFill>
              </a:rPr>
              <a:t>Parkinson’s Disease by the Numbers!</a:t>
            </a:r>
            <a:endParaRPr sz="4600">
              <a:solidFill>
                <a:srgbClr val="212121"/>
              </a:solidFill>
            </a:endParaRPr>
          </a:p>
        </p:txBody>
      </p:sp>
      <p:sp>
        <p:nvSpPr>
          <p:cNvPr id="785" name="Google Shape;785;p44"/>
          <p:cNvSpPr txBox="1">
            <a:spLocks noGrp="1"/>
          </p:cNvSpPr>
          <p:nvPr>
            <p:ph type="subTitle" idx="1"/>
          </p:nvPr>
        </p:nvSpPr>
        <p:spPr>
          <a:xfrm>
            <a:off x="1598400" y="2452950"/>
            <a:ext cx="5947200" cy="1801800"/>
          </a:xfrm>
          <a:prstGeom prst="rect">
            <a:avLst/>
          </a:prstGeom>
          <a:solidFill>
            <a:srgbClr val="A06944">
              <a:alpha val="39550"/>
            </a:srgbClr>
          </a:solidFill>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100">
                <a:solidFill>
                  <a:srgbClr val="000000"/>
                </a:solidFill>
              </a:rPr>
              <a:t>A Progressive Neurological Disorder that affects millions of people, like famed actor Michael J. Fox, worldwide. </a:t>
            </a:r>
            <a:endParaRPr sz="1100">
              <a:solidFill>
                <a:srgbClr val="000000"/>
              </a:solidFill>
            </a:endParaRPr>
          </a:p>
          <a:p>
            <a:pPr marL="0" lvl="0" indent="0" algn="ctr" rtl="0">
              <a:lnSpc>
                <a:spcPct val="115000"/>
              </a:lnSpc>
              <a:spcBef>
                <a:spcPts val="0"/>
              </a:spcBef>
              <a:spcAft>
                <a:spcPts val="0"/>
              </a:spcAft>
              <a:buNone/>
            </a:pPr>
            <a:endParaRPr sz="1100">
              <a:solidFill>
                <a:srgbClr val="000000"/>
              </a:solidFill>
            </a:endParaRPr>
          </a:p>
          <a:p>
            <a:pPr marL="0" lvl="0" indent="0" algn="ctr" rtl="0">
              <a:lnSpc>
                <a:spcPct val="115000"/>
              </a:lnSpc>
              <a:spcBef>
                <a:spcPts val="0"/>
              </a:spcBef>
              <a:spcAft>
                <a:spcPts val="0"/>
              </a:spcAft>
              <a:buNone/>
            </a:pPr>
            <a:r>
              <a:rPr lang="en" sz="1100">
                <a:solidFill>
                  <a:srgbClr val="000000"/>
                </a:solidFill>
              </a:rPr>
              <a:t>According to the Parkinson’s Foundation, more than </a:t>
            </a:r>
            <a:r>
              <a:rPr lang="en" sz="1100" b="1">
                <a:solidFill>
                  <a:srgbClr val="000000"/>
                </a:solidFill>
                <a:latin typeface="Montserrat"/>
                <a:ea typeface="Montserrat"/>
                <a:cs typeface="Montserrat"/>
                <a:sym typeface="Montserrat"/>
              </a:rPr>
              <a:t>10 million people worldwide have been diagnosed with Parkinson’s Disease, 1 million of whom currently reside in the United States</a:t>
            </a:r>
            <a:endParaRPr sz="1100" b="1">
              <a:solidFill>
                <a:srgbClr val="000000"/>
              </a:solidFill>
              <a:latin typeface="Montserrat"/>
              <a:ea typeface="Montserrat"/>
              <a:cs typeface="Montserrat"/>
              <a:sym typeface="Montserrat"/>
            </a:endParaRPr>
          </a:p>
          <a:p>
            <a:pPr marL="0" lvl="0" indent="0" algn="ctr" rtl="0">
              <a:lnSpc>
                <a:spcPct val="115000"/>
              </a:lnSpc>
              <a:spcBef>
                <a:spcPts val="0"/>
              </a:spcBef>
              <a:spcAft>
                <a:spcPts val="0"/>
              </a:spcAft>
              <a:buNone/>
            </a:pPr>
            <a:r>
              <a:rPr lang="en" sz="1100" b="1">
                <a:solidFill>
                  <a:srgbClr val="000000"/>
                </a:solidFill>
                <a:latin typeface="Montserrat"/>
                <a:ea typeface="Montserrat"/>
                <a:cs typeface="Montserrat"/>
                <a:sym typeface="Montserrat"/>
              </a:rPr>
              <a:t>90,000 new Parkinson’s Disease diagnoses are made in the US every year, at which rate, 1.2 million individuals will be diagnosed with the disease by 2030</a:t>
            </a:r>
            <a:endParaRPr sz="1100" b="1">
              <a:solidFill>
                <a:srgbClr val="000000"/>
              </a:solidFill>
              <a:latin typeface="Montserrat"/>
              <a:ea typeface="Montserrat"/>
              <a:cs typeface="Montserrat"/>
              <a:sym typeface="Montserrat"/>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89"/>
        <p:cNvGrpSpPr/>
        <p:nvPr/>
      </p:nvGrpSpPr>
      <p:grpSpPr>
        <a:xfrm>
          <a:off x="0" y="0"/>
          <a:ext cx="0" cy="0"/>
          <a:chOff x="0" y="0"/>
          <a:chExt cx="0" cy="0"/>
        </a:xfrm>
      </p:grpSpPr>
      <p:sp>
        <p:nvSpPr>
          <p:cNvPr id="790" name="Google Shape;790;p45"/>
          <p:cNvSpPr txBox="1">
            <a:spLocks noGrp="1"/>
          </p:cNvSpPr>
          <p:nvPr>
            <p:ph type="subTitle" idx="3"/>
          </p:nvPr>
        </p:nvSpPr>
        <p:spPr>
          <a:xfrm>
            <a:off x="1363800" y="3047250"/>
            <a:ext cx="3019800" cy="928800"/>
          </a:xfrm>
          <a:prstGeom prst="rect">
            <a:avLst/>
          </a:prstGeom>
        </p:spPr>
        <p:txBody>
          <a:bodyPr spcFirstLastPara="1" wrap="square" lIns="0" tIns="91425" rIns="0" bIns="91425" anchor="t" anchorCtr="0">
            <a:noAutofit/>
          </a:bodyPr>
          <a:lstStyle/>
          <a:p>
            <a:pPr marL="0" lvl="0" indent="0" algn="ctr" rtl="0">
              <a:lnSpc>
                <a:spcPct val="115000"/>
              </a:lnSpc>
              <a:spcBef>
                <a:spcPts val="0"/>
              </a:spcBef>
              <a:spcAft>
                <a:spcPts val="0"/>
              </a:spcAft>
              <a:buNone/>
            </a:pPr>
            <a:r>
              <a:rPr lang="en"/>
              <a:t>Use advanced machine learning algorithms to predict Parkinson's Disease progression using clinical trial data, protein data, and peptide data</a:t>
            </a:r>
            <a:endParaRPr/>
          </a:p>
        </p:txBody>
      </p:sp>
      <p:sp>
        <p:nvSpPr>
          <p:cNvPr id="791" name="Google Shape;791;p45"/>
          <p:cNvSpPr txBox="1">
            <a:spLocks noGrp="1"/>
          </p:cNvSpPr>
          <p:nvPr>
            <p:ph type="subTitle" idx="1"/>
          </p:nvPr>
        </p:nvSpPr>
        <p:spPr>
          <a:xfrm>
            <a:off x="1363800" y="2708854"/>
            <a:ext cx="2887200" cy="338400"/>
          </a:xfrm>
          <a:prstGeom prst="rect">
            <a:avLst/>
          </a:prstGeom>
        </p:spPr>
        <p:txBody>
          <a:bodyPr spcFirstLastPara="1" wrap="square" lIns="0" tIns="91425" rIns="0" bIns="91425" anchor="ctr" anchorCtr="0">
            <a:noAutofit/>
          </a:bodyPr>
          <a:lstStyle/>
          <a:p>
            <a:pPr marL="0" lvl="0" indent="0" algn="ctr" rtl="0">
              <a:spcBef>
                <a:spcPts val="0"/>
              </a:spcBef>
              <a:spcAft>
                <a:spcPts val="0"/>
              </a:spcAft>
              <a:buNone/>
            </a:pPr>
            <a:r>
              <a:rPr lang="en"/>
              <a:t>Objective</a:t>
            </a:r>
            <a:endParaRPr/>
          </a:p>
        </p:txBody>
      </p:sp>
      <p:sp>
        <p:nvSpPr>
          <p:cNvPr id="792" name="Google Shape;792;p45"/>
          <p:cNvSpPr txBox="1">
            <a:spLocks noGrp="1"/>
          </p:cNvSpPr>
          <p:nvPr>
            <p:ph type="subTitle" idx="2"/>
          </p:nvPr>
        </p:nvSpPr>
        <p:spPr>
          <a:xfrm>
            <a:off x="4893000" y="2708854"/>
            <a:ext cx="2887200" cy="338400"/>
          </a:xfrm>
          <a:prstGeom prst="rect">
            <a:avLst/>
          </a:prstGeom>
        </p:spPr>
        <p:txBody>
          <a:bodyPr spcFirstLastPara="1" wrap="square" lIns="0" tIns="91425" rIns="0" bIns="91425" anchor="ctr" anchorCtr="0">
            <a:noAutofit/>
          </a:bodyPr>
          <a:lstStyle/>
          <a:p>
            <a:pPr marL="0" lvl="0" indent="0" algn="ctr" rtl="0">
              <a:spcBef>
                <a:spcPts val="0"/>
              </a:spcBef>
              <a:spcAft>
                <a:spcPts val="0"/>
              </a:spcAft>
              <a:buNone/>
            </a:pPr>
            <a:r>
              <a:rPr lang="en"/>
              <a:t>Goal</a:t>
            </a:r>
            <a:endParaRPr/>
          </a:p>
        </p:txBody>
      </p:sp>
      <p:sp>
        <p:nvSpPr>
          <p:cNvPr id="793" name="Google Shape;793;p45"/>
          <p:cNvSpPr txBox="1">
            <a:spLocks noGrp="1"/>
          </p:cNvSpPr>
          <p:nvPr>
            <p:ph type="subTitle" idx="4"/>
          </p:nvPr>
        </p:nvSpPr>
        <p:spPr>
          <a:xfrm>
            <a:off x="4893000" y="3047250"/>
            <a:ext cx="2887200" cy="928800"/>
          </a:xfrm>
          <a:prstGeom prst="rect">
            <a:avLst/>
          </a:prstGeom>
        </p:spPr>
        <p:txBody>
          <a:bodyPr spcFirstLastPara="1" wrap="square" lIns="0" tIns="91425" rIns="0" bIns="91425" anchor="t" anchorCtr="0">
            <a:noAutofit/>
          </a:bodyPr>
          <a:lstStyle/>
          <a:p>
            <a:pPr marL="0" lvl="0" indent="0" algn="ctr" rtl="0">
              <a:spcBef>
                <a:spcPts val="0"/>
              </a:spcBef>
              <a:spcAft>
                <a:spcPts val="0"/>
              </a:spcAft>
              <a:buNone/>
            </a:pPr>
            <a:r>
              <a:rPr lang="en"/>
              <a:t>Predict the MDS-UPDRS scores for patients to determine Parkinson’s Disease</a:t>
            </a:r>
            <a:endParaRPr/>
          </a:p>
        </p:txBody>
      </p:sp>
      <p:sp>
        <p:nvSpPr>
          <p:cNvPr id="794" name="Google Shape;794;p45"/>
          <p:cNvSpPr txBox="1">
            <a:spLocks noGrp="1"/>
          </p:cNvSpPr>
          <p:nvPr>
            <p:ph type="title"/>
          </p:nvPr>
        </p:nvSpPr>
        <p:spPr>
          <a:xfrm>
            <a:off x="612825" y="202500"/>
            <a:ext cx="7704000" cy="1386900"/>
          </a:xfrm>
          <a:prstGeom prst="rect">
            <a:avLst/>
          </a:prstGeom>
          <a:solidFill>
            <a:srgbClr val="F2F2F2">
              <a:alpha val="77730"/>
            </a:srgbClr>
          </a:solidFill>
        </p:spPr>
        <p:txBody>
          <a:bodyPr spcFirstLastPara="1" wrap="square" lIns="0" tIns="91425" rIns="0" bIns="91425" anchor="b" anchorCtr="0">
            <a:noAutofit/>
          </a:bodyPr>
          <a:lstStyle/>
          <a:p>
            <a:pPr marL="0" lvl="0" indent="0" algn="ctr" rtl="0">
              <a:spcBef>
                <a:spcPts val="0"/>
              </a:spcBef>
              <a:spcAft>
                <a:spcPts val="0"/>
              </a:spcAft>
              <a:buNone/>
            </a:pPr>
            <a:r>
              <a:rPr lang="en"/>
              <a:t>AMP-PD Progression Prediction</a:t>
            </a:r>
            <a:endParaRPr/>
          </a:p>
          <a:p>
            <a:pPr marL="0" lvl="0" indent="0" algn="ctr" rtl="0">
              <a:spcBef>
                <a:spcPts val="0"/>
              </a:spcBef>
              <a:spcAft>
                <a:spcPts val="0"/>
              </a:spcAft>
              <a:buNone/>
            </a:pPr>
            <a:r>
              <a:rPr lang="en">
                <a:solidFill>
                  <a:schemeClr val="dk1"/>
                </a:solidFill>
              </a:rPr>
              <a:t>Kaggle Competition</a:t>
            </a:r>
            <a:endParaRPr>
              <a:solidFill>
                <a:schemeClr val="dk1"/>
              </a:solidFill>
            </a:endParaRPr>
          </a:p>
        </p:txBody>
      </p:sp>
      <p:grpSp>
        <p:nvGrpSpPr>
          <p:cNvPr id="795" name="Google Shape;795;p45"/>
          <p:cNvGrpSpPr/>
          <p:nvPr/>
        </p:nvGrpSpPr>
        <p:grpSpPr>
          <a:xfrm>
            <a:off x="5976600" y="1699200"/>
            <a:ext cx="720000" cy="857250"/>
            <a:chOff x="5976600" y="1699200"/>
            <a:chExt cx="720000" cy="857250"/>
          </a:xfrm>
        </p:grpSpPr>
        <p:sp>
          <p:nvSpPr>
            <p:cNvPr id="796" name="Google Shape;796;p45"/>
            <p:cNvSpPr/>
            <p:nvPr/>
          </p:nvSpPr>
          <p:spPr>
            <a:xfrm rot="10800000">
              <a:off x="6156600" y="2376450"/>
              <a:ext cx="360000" cy="180000"/>
            </a:xfrm>
            <a:prstGeom prst="triangle">
              <a:avLst>
                <a:gd name="adj" fmla="val 51093"/>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797" name="Google Shape;797;p45"/>
            <p:cNvSpPr/>
            <p:nvPr/>
          </p:nvSpPr>
          <p:spPr>
            <a:xfrm>
              <a:off x="5976600" y="1699200"/>
              <a:ext cx="720000" cy="720000"/>
            </a:xfrm>
            <a:prstGeom prst="ellipse">
              <a:avLst/>
            </a:prstGeom>
            <a:solidFill>
              <a:schemeClr val="accent6"/>
            </a:solidFill>
            <a:ln w="381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grpSp>
      <p:grpSp>
        <p:nvGrpSpPr>
          <p:cNvPr id="798" name="Google Shape;798;p45"/>
          <p:cNvGrpSpPr/>
          <p:nvPr/>
        </p:nvGrpSpPr>
        <p:grpSpPr>
          <a:xfrm>
            <a:off x="2554399" y="1861209"/>
            <a:ext cx="506002" cy="395981"/>
            <a:chOff x="1429650" y="3102100"/>
            <a:chExt cx="497250" cy="388750"/>
          </a:xfrm>
        </p:grpSpPr>
        <p:sp>
          <p:nvSpPr>
            <p:cNvPr id="799" name="Google Shape;799;p45"/>
            <p:cNvSpPr/>
            <p:nvPr/>
          </p:nvSpPr>
          <p:spPr>
            <a:xfrm>
              <a:off x="1429650" y="3102100"/>
              <a:ext cx="460825" cy="388750"/>
            </a:xfrm>
            <a:custGeom>
              <a:avLst/>
              <a:gdLst/>
              <a:ahLst/>
              <a:cxnLst/>
              <a:rect l="l" t="t" r="r" b="b"/>
              <a:pathLst>
                <a:path w="18433" h="15550" extrusionOk="0">
                  <a:moveTo>
                    <a:pt x="9818" y="602"/>
                  </a:moveTo>
                  <a:cubicBezTo>
                    <a:pt x="9470" y="760"/>
                    <a:pt x="9153" y="950"/>
                    <a:pt x="8868" y="1172"/>
                  </a:cubicBezTo>
                  <a:cubicBezTo>
                    <a:pt x="7728" y="1996"/>
                    <a:pt x="7095" y="3167"/>
                    <a:pt x="6968" y="4561"/>
                  </a:cubicBezTo>
                  <a:cubicBezTo>
                    <a:pt x="6936" y="4877"/>
                    <a:pt x="6841" y="5067"/>
                    <a:pt x="6778" y="5226"/>
                  </a:cubicBezTo>
                  <a:cubicBezTo>
                    <a:pt x="6715" y="5352"/>
                    <a:pt x="6683" y="5447"/>
                    <a:pt x="6651" y="5542"/>
                  </a:cubicBezTo>
                  <a:cubicBezTo>
                    <a:pt x="6556" y="5859"/>
                    <a:pt x="6715" y="6144"/>
                    <a:pt x="6873" y="6334"/>
                  </a:cubicBezTo>
                  <a:cubicBezTo>
                    <a:pt x="6936" y="6429"/>
                    <a:pt x="7000" y="6493"/>
                    <a:pt x="7000" y="6588"/>
                  </a:cubicBezTo>
                  <a:lnTo>
                    <a:pt x="7000" y="6714"/>
                  </a:lnTo>
                  <a:cubicBezTo>
                    <a:pt x="6810" y="7063"/>
                    <a:pt x="6556" y="7348"/>
                    <a:pt x="6176" y="7633"/>
                  </a:cubicBezTo>
                  <a:cubicBezTo>
                    <a:pt x="5986" y="7791"/>
                    <a:pt x="5701" y="8013"/>
                    <a:pt x="5701" y="8424"/>
                  </a:cubicBezTo>
                  <a:cubicBezTo>
                    <a:pt x="5701" y="8836"/>
                    <a:pt x="5986" y="9153"/>
                    <a:pt x="6493" y="9311"/>
                  </a:cubicBezTo>
                  <a:cubicBezTo>
                    <a:pt x="6525" y="9311"/>
                    <a:pt x="6556" y="9374"/>
                    <a:pt x="6556" y="9374"/>
                  </a:cubicBezTo>
                  <a:cubicBezTo>
                    <a:pt x="6525" y="9438"/>
                    <a:pt x="6366" y="9564"/>
                    <a:pt x="6240" y="9628"/>
                  </a:cubicBezTo>
                  <a:cubicBezTo>
                    <a:pt x="6208" y="9659"/>
                    <a:pt x="6176" y="9659"/>
                    <a:pt x="6176" y="9723"/>
                  </a:cubicBezTo>
                  <a:cubicBezTo>
                    <a:pt x="6050" y="9881"/>
                    <a:pt x="6018" y="10229"/>
                    <a:pt x="6335" y="10451"/>
                  </a:cubicBezTo>
                  <a:lnTo>
                    <a:pt x="6461" y="10578"/>
                  </a:lnTo>
                  <a:cubicBezTo>
                    <a:pt x="6240" y="10863"/>
                    <a:pt x="6335" y="11180"/>
                    <a:pt x="6461" y="11338"/>
                  </a:cubicBezTo>
                  <a:cubicBezTo>
                    <a:pt x="6493" y="11401"/>
                    <a:pt x="6556" y="11465"/>
                    <a:pt x="6651" y="11465"/>
                  </a:cubicBezTo>
                  <a:cubicBezTo>
                    <a:pt x="6683" y="11465"/>
                    <a:pt x="6778" y="11496"/>
                    <a:pt x="6841" y="11528"/>
                  </a:cubicBezTo>
                  <a:cubicBezTo>
                    <a:pt x="6715" y="11750"/>
                    <a:pt x="6620" y="12003"/>
                    <a:pt x="6715" y="12446"/>
                  </a:cubicBezTo>
                  <a:cubicBezTo>
                    <a:pt x="6778" y="12573"/>
                    <a:pt x="6810" y="12700"/>
                    <a:pt x="6873" y="12795"/>
                  </a:cubicBezTo>
                  <a:cubicBezTo>
                    <a:pt x="6810" y="12795"/>
                    <a:pt x="6683" y="12858"/>
                    <a:pt x="6620" y="12858"/>
                  </a:cubicBezTo>
                  <a:cubicBezTo>
                    <a:pt x="6182" y="12907"/>
                    <a:pt x="5763" y="12974"/>
                    <a:pt x="5478" y="12974"/>
                  </a:cubicBezTo>
                  <a:cubicBezTo>
                    <a:pt x="5391" y="12974"/>
                    <a:pt x="5317" y="12968"/>
                    <a:pt x="5258" y="12953"/>
                  </a:cubicBezTo>
                  <a:cubicBezTo>
                    <a:pt x="4593" y="12858"/>
                    <a:pt x="4435" y="12541"/>
                    <a:pt x="4403" y="12320"/>
                  </a:cubicBezTo>
                  <a:cubicBezTo>
                    <a:pt x="4340" y="12130"/>
                    <a:pt x="4403" y="11940"/>
                    <a:pt x="4498" y="11781"/>
                  </a:cubicBezTo>
                  <a:cubicBezTo>
                    <a:pt x="4625" y="11528"/>
                    <a:pt x="4561" y="11275"/>
                    <a:pt x="4340" y="11116"/>
                  </a:cubicBezTo>
                  <a:cubicBezTo>
                    <a:pt x="4276" y="11021"/>
                    <a:pt x="4150" y="10990"/>
                    <a:pt x="4086" y="10958"/>
                  </a:cubicBezTo>
                  <a:cubicBezTo>
                    <a:pt x="4086" y="10895"/>
                    <a:pt x="4118" y="10863"/>
                    <a:pt x="4181" y="10831"/>
                  </a:cubicBezTo>
                  <a:cubicBezTo>
                    <a:pt x="4276" y="10799"/>
                    <a:pt x="4308" y="10704"/>
                    <a:pt x="4308" y="10641"/>
                  </a:cubicBezTo>
                  <a:cubicBezTo>
                    <a:pt x="4308" y="10546"/>
                    <a:pt x="4308" y="10483"/>
                    <a:pt x="4276" y="10388"/>
                  </a:cubicBezTo>
                  <a:cubicBezTo>
                    <a:pt x="4265" y="10391"/>
                    <a:pt x="4255" y="10392"/>
                    <a:pt x="4244" y="10392"/>
                  </a:cubicBezTo>
                  <a:cubicBezTo>
                    <a:pt x="4132" y="10392"/>
                    <a:pt x="4033" y="10245"/>
                    <a:pt x="3801" y="10071"/>
                  </a:cubicBezTo>
                  <a:cubicBezTo>
                    <a:pt x="3991" y="9913"/>
                    <a:pt x="4308" y="9628"/>
                    <a:pt x="4276" y="9279"/>
                  </a:cubicBezTo>
                  <a:cubicBezTo>
                    <a:pt x="4245" y="9121"/>
                    <a:pt x="4150" y="8931"/>
                    <a:pt x="3770" y="8804"/>
                  </a:cubicBezTo>
                  <a:cubicBezTo>
                    <a:pt x="3358" y="8678"/>
                    <a:pt x="3358" y="8583"/>
                    <a:pt x="3358" y="8456"/>
                  </a:cubicBezTo>
                  <a:cubicBezTo>
                    <a:pt x="3358" y="8329"/>
                    <a:pt x="3390" y="8298"/>
                    <a:pt x="3643" y="8139"/>
                  </a:cubicBezTo>
                  <a:cubicBezTo>
                    <a:pt x="3960" y="7886"/>
                    <a:pt x="4340" y="7538"/>
                    <a:pt x="4625" y="7031"/>
                  </a:cubicBezTo>
                  <a:cubicBezTo>
                    <a:pt x="4751" y="6841"/>
                    <a:pt x="4751" y="6588"/>
                    <a:pt x="4656" y="6398"/>
                  </a:cubicBezTo>
                  <a:cubicBezTo>
                    <a:pt x="4625" y="6271"/>
                    <a:pt x="4561" y="6208"/>
                    <a:pt x="4498" y="6081"/>
                  </a:cubicBezTo>
                  <a:cubicBezTo>
                    <a:pt x="4435" y="5954"/>
                    <a:pt x="4340" y="5796"/>
                    <a:pt x="4340" y="5701"/>
                  </a:cubicBezTo>
                  <a:cubicBezTo>
                    <a:pt x="4340" y="5669"/>
                    <a:pt x="4403" y="5606"/>
                    <a:pt x="4435" y="5511"/>
                  </a:cubicBezTo>
                  <a:cubicBezTo>
                    <a:pt x="4498" y="5321"/>
                    <a:pt x="4656" y="5036"/>
                    <a:pt x="4656" y="4592"/>
                  </a:cubicBezTo>
                  <a:cubicBezTo>
                    <a:pt x="4878" y="1837"/>
                    <a:pt x="7412" y="602"/>
                    <a:pt x="9818" y="602"/>
                  </a:cubicBezTo>
                  <a:close/>
                  <a:moveTo>
                    <a:pt x="7211" y="13346"/>
                  </a:moveTo>
                  <a:cubicBezTo>
                    <a:pt x="7921" y="13346"/>
                    <a:pt x="8364" y="13851"/>
                    <a:pt x="8678" y="14536"/>
                  </a:cubicBezTo>
                  <a:lnTo>
                    <a:pt x="6905" y="15011"/>
                  </a:lnTo>
                  <a:cubicBezTo>
                    <a:pt x="6871" y="15025"/>
                    <a:pt x="6837" y="15031"/>
                    <a:pt x="6804" y="15031"/>
                  </a:cubicBezTo>
                  <a:cubicBezTo>
                    <a:pt x="6683" y="15031"/>
                    <a:pt x="6575" y="14946"/>
                    <a:pt x="6525" y="14821"/>
                  </a:cubicBezTo>
                  <a:cubicBezTo>
                    <a:pt x="6430" y="14505"/>
                    <a:pt x="6176" y="13966"/>
                    <a:pt x="5828" y="13523"/>
                  </a:cubicBezTo>
                  <a:cubicBezTo>
                    <a:pt x="6145" y="13491"/>
                    <a:pt x="6588" y="13428"/>
                    <a:pt x="6968" y="13365"/>
                  </a:cubicBezTo>
                  <a:cubicBezTo>
                    <a:pt x="7052" y="13352"/>
                    <a:pt x="7133" y="13346"/>
                    <a:pt x="7211" y="13346"/>
                  </a:cubicBezTo>
                  <a:close/>
                  <a:moveTo>
                    <a:pt x="10132" y="13346"/>
                  </a:moveTo>
                  <a:cubicBezTo>
                    <a:pt x="10861" y="13346"/>
                    <a:pt x="11278" y="13851"/>
                    <a:pt x="11592" y="14536"/>
                  </a:cubicBezTo>
                  <a:lnTo>
                    <a:pt x="9818" y="15011"/>
                  </a:lnTo>
                  <a:cubicBezTo>
                    <a:pt x="9785" y="15025"/>
                    <a:pt x="9751" y="15031"/>
                    <a:pt x="9718" y="15031"/>
                  </a:cubicBezTo>
                  <a:cubicBezTo>
                    <a:pt x="9598" y="15031"/>
                    <a:pt x="9495" y="14946"/>
                    <a:pt x="9470" y="14821"/>
                  </a:cubicBezTo>
                  <a:cubicBezTo>
                    <a:pt x="9343" y="14505"/>
                    <a:pt x="9090" y="13966"/>
                    <a:pt x="8742" y="13523"/>
                  </a:cubicBezTo>
                  <a:cubicBezTo>
                    <a:pt x="8995" y="13491"/>
                    <a:pt x="9248" y="13428"/>
                    <a:pt x="9565" y="13396"/>
                  </a:cubicBezTo>
                  <a:cubicBezTo>
                    <a:pt x="9692" y="13396"/>
                    <a:pt x="9818" y="13365"/>
                    <a:pt x="9882" y="13365"/>
                  </a:cubicBezTo>
                  <a:cubicBezTo>
                    <a:pt x="9969" y="13352"/>
                    <a:pt x="10052" y="13346"/>
                    <a:pt x="10132" y="13346"/>
                  </a:cubicBezTo>
                  <a:close/>
                  <a:moveTo>
                    <a:pt x="6873" y="0"/>
                  </a:moveTo>
                  <a:cubicBezTo>
                    <a:pt x="5575" y="0"/>
                    <a:pt x="4340" y="317"/>
                    <a:pt x="3390" y="919"/>
                  </a:cubicBezTo>
                  <a:cubicBezTo>
                    <a:pt x="3231" y="1014"/>
                    <a:pt x="3200" y="1204"/>
                    <a:pt x="3295" y="1331"/>
                  </a:cubicBezTo>
                  <a:cubicBezTo>
                    <a:pt x="3326" y="1394"/>
                    <a:pt x="3453" y="1489"/>
                    <a:pt x="3516" y="1489"/>
                  </a:cubicBezTo>
                  <a:cubicBezTo>
                    <a:pt x="3548" y="1489"/>
                    <a:pt x="3643" y="1489"/>
                    <a:pt x="3675" y="1457"/>
                  </a:cubicBezTo>
                  <a:cubicBezTo>
                    <a:pt x="4561" y="919"/>
                    <a:pt x="5670" y="665"/>
                    <a:pt x="6873" y="665"/>
                  </a:cubicBezTo>
                  <a:lnTo>
                    <a:pt x="6936" y="665"/>
                  </a:lnTo>
                  <a:cubicBezTo>
                    <a:pt x="6556" y="824"/>
                    <a:pt x="6240" y="1014"/>
                    <a:pt x="5986" y="1204"/>
                  </a:cubicBezTo>
                  <a:cubicBezTo>
                    <a:pt x="4815" y="2027"/>
                    <a:pt x="4181" y="3231"/>
                    <a:pt x="4086" y="4624"/>
                  </a:cubicBezTo>
                  <a:cubicBezTo>
                    <a:pt x="4023" y="4941"/>
                    <a:pt x="3960" y="5131"/>
                    <a:pt x="3865" y="5289"/>
                  </a:cubicBezTo>
                  <a:cubicBezTo>
                    <a:pt x="3833" y="5416"/>
                    <a:pt x="3801" y="5479"/>
                    <a:pt x="3770" y="5606"/>
                  </a:cubicBezTo>
                  <a:cubicBezTo>
                    <a:pt x="3675" y="5922"/>
                    <a:pt x="3833" y="6208"/>
                    <a:pt x="3991" y="6398"/>
                  </a:cubicBezTo>
                  <a:cubicBezTo>
                    <a:pt x="4023" y="6461"/>
                    <a:pt x="4118" y="6556"/>
                    <a:pt x="4118" y="6619"/>
                  </a:cubicBezTo>
                  <a:lnTo>
                    <a:pt x="4118" y="6746"/>
                  </a:lnTo>
                  <a:cubicBezTo>
                    <a:pt x="3928" y="7094"/>
                    <a:pt x="3675" y="7379"/>
                    <a:pt x="3295" y="7664"/>
                  </a:cubicBezTo>
                  <a:cubicBezTo>
                    <a:pt x="3073" y="7823"/>
                    <a:pt x="2819" y="8044"/>
                    <a:pt x="2819" y="8456"/>
                  </a:cubicBezTo>
                  <a:cubicBezTo>
                    <a:pt x="2819" y="8931"/>
                    <a:pt x="3136" y="9216"/>
                    <a:pt x="3675" y="9374"/>
                  </a:cubicBezTo>
                  <a:cubicBezTo>
                    <a:pt x="3643" y="9438"/>
                    <a:pt x="3485" y="9564"/>
                    <a:pt x="3358" y="9628"/>
                  </a:cubicBezTo>
                  <a:cubicBezTo>
                    <a:pt x="3326" y="9691"/>
                    <a:pt x="3295" y="9691"/>
                    <a:pt x="3295" y="9723"/>
                  </a:cubicBezTo>
                  <a:cubicBezTo>
                    <a:pt x="3168" y="9881"/>
                    <a:pt x="3136" y="10229"/>
                    <a:pt x="3453" y="10483"/>
                  </a:cubicBezTo>
                  <a:lnTo>
                    <a:pt x="3548" y="10578"/>
                  </a:lnTo>
                  <a:cubicBezTo>
                    <a:pt x="3358" y="10863"/>
                    <a:pt x="3453" y="11180"/>
                    <a:pt x="3548" y="11338"/>
                  </a:cubicBezTo>
                  <a:cubicBezTo>
                    <a:pt x="3611" y="11433"/>
                    <a:pt x="3675" y="11465"/>
                    <a:pt x="3770" y="11465"/>
                  </a:cubicBezTo>
                  <a:cubicBezTo>
                    <a:pt x="3801" y="11465"/>
                    <a:pt x="3865" y="11496"/>
                    <a:pt x="3960" y="11528"/>
                  </a:cubicBezTo>
                  <a:cubicBezTo>
                    <a:pt x="3833" y="11750"/>
                    <a:pt x="3706" y="12003"/>
                    <a:pt x="3833" y="12446"/>
                  </a:cubicBezTo>
                  <a:cubicBezTo>
                    <a:pt x="3865" y="12573"/>
                    <a:pt x="3928" y="12700"/>
                    <a:pt x="3991" y="12795"/>
                  </a:cubicBezTo>
                  <a:cubicBezTo>
                    <a:pt x="3928" y="12795"/>
                    <a:pt x="3801" y="12858"/>
                    <a:pt x="3706" y="12858"/>
                  </a:cubicBezTo>
                  <a:cubicBezTo>
                    <a:pt x="3293" y="12907"/>
                    <a:pt x="2861" y="12974"/>
                    <a:pt x="2582" y="12974"/>
                  </a:cubicBezTo>
                  <a:cubicBezTo>
                    <a:pt x="2498" y="12974"/>
                    <a:pt x="2428" y="12968"/>
                    <a:pt x="2376" y="12953"/>
                  </a:cubicBezTo>
                  <a:cubicBezTo>
                    <a:pt x="1711" y="12858"/>
                    <a:pt x="1553" y="12541"/>
                    <a:pt x="1489" y="12320"/>
                  </a:cubicBezTo>
                  <a:cubicBezTo>
                    <a:pt x="1458" y="12130"/>
                    <a:pt x="1489" y="11940"/>
                    <a:pt x="1616" y="11781"/>
                  </a:cubicBezTo>
                  <a:cubicBezTo>
                    <a:pt x="1743" y="11528"/>
                    <a:pt x="1648" y="11275"/>
                    <a:pt x="1458" y="11116"/>
                  </a:cubicBezTo>
                  <a:cubicBezTo>
                    <a:pt x="1394" y="11021"/>
                    <a:pt x="1268" y="10990"/>
                    <a:pt x="1173" y="10958"/>
                  </a:cubicBezTo>
                  <a:cubicBezTo>
                    <a:pt x="1173" y="10895"/>
                    <a:pt x="1236" y="10863"/>
                    <a:pt x="1299" y="10831"/>
                  </a:cubicBezTo>
                  <a:cubicBezTo>
                    <a:pt x="1394" y="10799"/>
                    <a:pt x="1426" y="10704"/>
                    <a:pt x="1426" y="10641"/>
                  </a:cubicBezTo>
                  <a:cubicBezTo>
                    <a:pt x="1426" y="10546"/>
                    <a:pt x="1426" y="10483"/>
                    <a:pt x="1394" y="10388"/>
                  </a:cubicBezTo>
                  <a:cubicBezTo>
                    <a:pt x="1394" y="10388"/>
                    <a:pt x="1268" y="10229"/>
                    <a:pt x="983" y="10039"/>
                  </a:cubicBezTo>
                  <a:cubicBezTo>
                    <a:pt x="1173" y="9881"/>
                    <a:pt x="1489" y="9596"/>
                    <a:pt x="1458" y="9248"/>
                  </a:cubicBezTo>
                  <a:cubicBezTo>
                    <a:pt x="1426" y="9089"/>
                    <a:pt x="1331" y="8899"/>
                    <a:pt x="951" y="8773"/>
                  </a:cubicBezTo>
                  <a:cubicBezTo>
                    <a:pt x="539" y="8646"/>
                    <a:pt x="539" y="8519"/>
                    <a:pt x="539" y="8424"/>
                  </a:cubicBezTo>
                  <a:cubicBezTo>
                    <a:pt x="539" y="8298"/>
                    <a:pt x="603" y="8266"/>
                    <a:pt x="824" y="8108"/>
                  </a:cubicBezTo>
                  <a:cubicBezTo>
                    <a:pt x="1141" y="7854"/>
                    <a:pt x="1553" y="7506"/>
                    <a:pt x="1806" y="6999"/>
                  </a:cubicBezTo>
                  <a:cubicBezTo>
                    <a:pt x="1933" y="6778"/>
                    <a:pt x="1933" y="6556"/>
                    <a:pt x="1869" y="6366"/>
                  </a:cubicBezTo>
                  <a:cubicBezTo>
                    <a:pt x="1806" y="6239"/>
                    <a:pt x="1743" y="6144"/>
                    <a:pt x="1711" y="6049"/>
                  </a:cubicBezTo>
                  <a:cubicBezTo>
                    <a:pt x="1616" y="5922"/>
                    <a:pt x="1553" y="5764"/>
                    <a:pt x="1553" y="5669"/>
                  </a:cubicBezTo>
                  <a:cubicBezTo>
                    <a:pt x="1553" y="5637"/>
                    <a:pt x="1584" y="5574"/>
                    <a:pt x="1616" y="5479"/>
                  </a:cubicBezTo>
                  <a:cubicBezTo>
                    <a:pt x="1711" y="5289"/>
                    <a:pt x="1869" y="5004"/>
                    <a:pt x="1869" y="4561"/>
                  </a:cubicBezTo>
                  <a:cubicBezTo>
                    <a:pt x="1933" y="3611"/>
                    <a:pt x="2249" y="2819"/>
                    <a:pt x="2851" y="2154"/>
                  </a:cubicBezTo>
                  <a:cubicBezTo>
                    <a:pt x="2978" y="2027"/>
                    <a:pt x="2978" y="1837"/>
                    <a:pt x="2819" y="1774"/>
                  </a:cubicBezTo>
                  <a:cubicBezTo>
                    <a:pt x="2740" y="1726"/>
                    <a:pt x="2661" y="1695"/>
                    <a:pt x="2590" y="1695"/>
                  </a:cubicBezTo>
                  <a:cubicBezTo>
                    <a:pt x="2519" y="1695"/>
                    <a:pt x="2455" y="1726"/>
                    <a:pt x="2408" y="1806"/>
                  </a:cubicBezTo>
                  <a:cubicBezTo>
                    <a:pt x="1743" y="2566"/>
                    <a:pt x="1331" y="3516"/>
                    <a:pt x="1268" y="4561"/>
                  </a:cubicBezTo>
                  <a:cubicBezTo>
                    <a:pt x="1236" y="4877"/>
                    <a:pt x="1141" y="5099"/>
                    <a:pt x="1078" y="5257"/>
                  </a:cubicBezTo>
                  <a:cubicBezTo>
                    <a:pt x="1014" y="5352"/>
                    <a:pt x="983" y="5447"/>
                    <a:pt x="951" y="5574"/>
                  </a:cubicBezTo>
                  <a:cubicBezTo>
                    <a:pt x="856" y="5891"/>
                    <a:pt x="1014" y="6144"/>
                    <a:pt x="1173" y="6366"/>
                  </a:cubicBezTo>
                  <a:cubicBezTo>
                    <a:pt x="1236" y="6429"/>
                    <a:pt x="1299" y="6524"/>
                    <a:pt x="1299" y="6588"/>
                  </a:cubicBezTo>
                  <a:lnTo>
                    <a:pt x="1299" y="6714"/>
                  </a:lnTo>
                  <a:cubicBezTo>
                    <a:pt x="1109" y="7063"/>
                    <a:pt x="856" y="7348"/>
                    <a:pt x="476" y="7633"/>
                  </a:cubicBezTo>
                  <a:cubicBezTo>
                    <a:pt x="286" y="7791"/>
                    <a:pt x="1" y="8013"/>
                    <a:pt x="1" y="8424"/>
                  </a:cubicBezTo>
                  <a:cubicBezTo>
                    <a:pt x="1" y="8899"/>
                    <a:pt x="318" y="9153"/>
                    <a:pt x="856" y="9311"/>
                  </a:cubicBezTo>
                  <a:cubicBezTo>
                    <a:pt x="824" y="9406"/>
                    <a:pt x="666" y="9533"/>
                    <a:pt x="539" y="9596"/>
                  </a:cubicBezTo>
                  <a:cubicBezTo>
                    <a:pt x="508" y="9628"/>
                    <a:pt x="476" y="9628"/>
                    <a:pt x="476" y="9691"/>
                  </a:cubicBezTo>
                  <a:cubicBezTo>
                    <a:pt x="349" y="9849"/>
                    <a:pt x="318" y="10198"/>
                    <a:pt x="634" y="10419"/>
                  </a:cubicBezTo>
                  <a:lnTo>
                    <a:pt x="761" y="10546"/>
                  </a:lnTo>
                  <a:cubicBezTo>
                    <a:pt x="539" y="10831"/>
                    <a:pt x="634" y="11148"/>
                    <a:pt x="761" y="11306"/>
                  </a:cubicBezTo>
                  <a:cubicBezTo>
                    <a:pt x="793" y="11370"/>
                    <a:pt x="856" y="11433"/>
                    <a:pt x="951" y="11433"/>
                  </a:cubicBezTo>
                  <a:cubicBezTo>
                    <a:pt x="983" y="11433"/>
                    <a:pt x="1078" y="11465"/>
                    <a:pt x="1141" y="11496"/>
                  </a:cubicBezTo>
                  <a:cubicBezTo>
                    <a:pt x="1014" y="11686"/>
                    <a:pt x="919" y="11971"/>
                    <a:pt x="1014" y="12415"/>
                  </a:cubicBezTo>
                  <a:cubicBezTo>
                    <a:pt x="1173" y="13016"/>
                    <a:pt x="1616" y="13365"/>
                    <a:pt x="2376" y="13491"/>
                  </a:cubicBezTo>
                  <a:cubicBezTo>
                    <a:pt x="2419" y="13496"/>
                    <a:pt x="2467" y="13498"/>
                    <a:pt x="2518" y="13498"/>
                  </a:cubicBezTo>
                  <a:cubicBezTo>
                    <a:pt x="2842" y="13498"/>
                    <a:pt x="3318" y="13419"/>
                    <a:pt x="3865" y="13365"/>
                  </a:cubicBezTo>
                  <a:cubicBezTo>
                    <a:pt x="3991" y="13365"/>
                    <a:pt x="4118" y="13333"/>
                    <a:pt x="4181" y="13333"/>
                  </a:cubicBezTo>
                  <a:cubicBezTo>
                    <a:pt x="4269" y="13320"/>
                    <a:pt x="4352" y="13314"/>
                    <a:pt x="4432" y="13314"/>
                  </a:cubicBezTo>
                  <a:cubicBezTo>
                    <a:pt x="5335" y="13314"/>
                    <a:pt x="5766" y="14107"/>
                    <a:pt x="6145" y="14980"/>
                  </a:cubicBezTo>
                  <a:cubicBezTo>
                    <a:pt x="6303" y="15328"/>
                    <a:pt x="6620" y="15550"/>
                    <a:pt x="6968" y="15550"/>
                  </a:cubicBezTo>
                  <a:cubicBezTo>
                    <a:pt x="7031" y="15550"/>
                    <a:pt x="7126" y="15550"/>
                    <a:pt x="7190" y="15486"/>
                  </a:cubicBezTo>
                  <a:lnTo>
                    <a:pt x="9090" y="15011"/>
                  </a:lnTo>
                  <a:cubicBezTo>
                    <a:pt x="9248" y="15328"/>
                    <a:pt x="9565" y="15550"/>
                    <a:pt x="9945" y="15550"/>
                  </a:cubicBezTo>
                  <a:cubicBezTo>
                    <a:pt x="10008" y="15550"/>
                    <a:pt x="10103" y="15550"/>
                    <a:pt x="10167" y="15486"/>
                  </a:cubicBezTo>
                  <a:lnTo>
                    <a:pt x="12067" y="15011"/>
                  </a:lnTo>
                  <a:cubicBezTo>
                    <a:pt x="12225" y="15328"/>
                    <a:pt x="12542" y="15550"/>
                    <a:pt x="12890" y="15550"/>
                  </a:cubicBezTo>
                  <a:cubicBezTo>
                    <a:pt x="12985" y="15550"/>
                    <a:pt x="13049" y="15550"/>
                    <a:pt x="13144" y="15486"/>
                  </a:cubicBezTo>
                  <a:lnTo>
                    <a:pt x="14094" y="15265"/>
                  </a:lnTo>
                  <a:cubicBezTo>
                    <a:pt x="14252" y="15233"/>
                    <a:pt x="14315" y="15075"/>
                    <a:pt x="14284" y="14916"/>
                  </a:cubicBezTo>
                  <a:cubicBezTo>
                    <a:pt x="14262" y="14807"/>
                    <a:pt x="14043" y="14773"/>
                    <a:pt x="13858" y="14773"/>
                  </a:cubicBezTo>
                  <a:cubicBezTo>
                    <a:pt x="13775" y="14773"/>
                    <a:pt x="13699" y="14780"/>
                    <a:pt x="13650" y="14790"/>
                  </a:cubicBezTo>
                  <a:lnTo>
                    <a:pt x="12700" y="15011"/>
                  </a:lnTo>
                  <a:cubicBezTo>
                    <a:pt x="12666" y="15025"/>
                    <a:pt x="12633" y="15031"/>
                    <a:pt x="12600" y="15031"/>
                  </a:cubicBezTo>
                  <a:cubicBezTo>
                    <a:pt x="12480" y="15031"/>
                    <a:pt x="12377" y="14946"/>
                    <a:pt x="12352" y="14821"/>
                  </a:cubicBezTo>
                  <a:cubicBezTo>
                    <a:pt x="12085" y="14199"/>
                    <a:pt x="11514" y="12774"/>
                    <a:pt x="10093" y="12774"/>
                  </a:cubicBezTo>
                  <a:cubicBezTo>
                    <a:pt x="9995" y="12774"/>
                    <a:pt x="9893" y="12780"/>
                    <a:pt x="9787" y="12795"/>
                  </a:cubicBezTo>
                  <a:cubicBezTo>
                    <a:pt x="9660" y="12795"/>
                    <a:pt x="9533" y="12858"/>
                    <a:pt x="9470" y="12858"/>
                  </a:cubicBezTo>
                  <a:cubicBezTo>
                    <a:pt x="9032" y="12907"/>
                    <a:pt x="8614" y="12974"/>
                    <a:pt x="8328" y="12974"/>
                  </a:cubicBezTo>
                  <a:cubicBezTo>
                    <a:pt x="8241" y="12974"/>
                    <a:pt x="8167" y="12968"/>
                    <a:pt x="8108" y="12953"/>
                  </a:cubicBezTo>
                  <a:cubicBezTo>
                    <a:pt x="7728" y="12890"/>
                    <a:pt x="7317" y="12731"/>
                    <a:pt x="7253" y="12320"/>
                  </a:cubicBezTo>
                  <a:cubicBezTo>
                    <a:pt x="7221" y="12130"/>
                    <a:pt x="7253" y="11940"/>
                    <a:pt x="7380" y="11781"/>
                  </a:cubicBezTo>
                  <a:cubicBezTo>
                    <a:pt x="7475" y="11528"/>
                    <a:pt x="7412" y="11275"/>
                    <a:pt x="7221" y="11116"/>
                  </a:cubicBezTo>
                  <a:cubicBezTo>
                    <a:pt x="7126" y="11021"/>
                    <a:pt x="7000" y="10990"/>
                    <a:pt x="6936" y="10958"/>
                  </a:cubicBezTo>
                  <a:cubicBezTo>
                    <a:pt x="6936" y="10895"/>
                    <a:pt x="6968" y="10863"/>
                    <a:pt x="7063" y="10831"/>
                  </a:cubicBezTo>
                  <a:cubicBezTo>
                    <a:pt x="7126" y="10799"/>
                    <a:pt x="7158" y="10704"/>
                    <a:pt x="7158" y="10641"/>
                  </a:cubicBezTo>
                  <a:cubicBezTo>
                    <a:pt x="7158" y="10546"/>
                    <a:pt x="7158" y="10483"/>
                    <a:pt x="7126" y="10388"/>
                  </a:cubicBezTo>
                  <a:cubicBezTo>
                    <a:pt x="7126" y="10388"/>
                    <a:pt x="7000" y="10229"/>
                    <a:pt x="6746" y="10039"/>
                  </a:cubicBezTo>
                  <a:cubicBezTo>
                    <a:pt x="6936" y="9881"/>
                    <a:pt x="7253" y="9596"/>
                    <a:pt x="7221" y="9248"/>
                  </a:cubicBezTo>
                  <a:cubicBezTo>
                    <a:pt x="7158" y="9089"/>
                    <a:pt x="7095" y="8899"/>
                    <a:pt x="6683" y="8773"/>
                  </a:cubicBezTo>
                  <a:cubicBezTo>
                    <a:pt x="6303" y="8646"/>
                    <a:pt x="6303" y="8519"/>
                    <a:pt x="6303" y="8424"/>
                  </a:cubicBezTo>
                  <a:cubicBezTo>
                    <a:pt x="6303" y="8298"/>
                    <a:pt x="6335" y="8266"/>
                    <a:pt x="6588" y="8108"/>
                  </a:cubicBezTo>
                  <a:cubicBezTo>
                    <a:pt x="6905" y="7854"/>
                    <a:pt x="7285" y="7506"/>
                    <a:pt x="7570" y="6999"/>
                  </a:cubicBezTo>
                  <a:cubicBezTo>
                    <a:pt x="7697" y="6778"/>
                    <a:pt x="7697" y="6556"/>
                    <a:pt x="7602" y="6366"/>
                  </a:cubicBezTo>
                  <a:cubicBezTo>
                    <a:pt x="7570" y="6239"/>
                    <a:pt x="7475" y="6144"/>
                    <a:pt x="7443" y="6049"/>
                  </a:cubicBezTo>
                  <a:cubicBezTo>
                    <a:pt x="7380" y="5922"/>
                    <a:pt x="7285" y="5764"/>
                    <a:pt x="7285" y="5669"/>
                  </a:cubicBezTo>
                  <a:cubicBezTo>
                    <a:pt x="7285" y="5637"/>
                    <a:pt x="7317" y="5542"/>
                    <a:pt x="7348" y="5479"/>
                  </a:cubicBezTo>
                  <a:cubicBezTo>
                    <a:pt x="7443" y="5289"/>
                    <a:pt x="7602" y="5004"/>
                    <a:pt x="7602" y="4561"/>
                  </a:cubicBezTo>
                  <a:cubicBezTo>
                    <a:pt x="7792" y="1806"/>
                    <a:pt x="10325" y="570"/>
                    <a:pt x="12732" y="570"/>
                  </a:cubicBezTo>
                  <a:cubicBezTo>
                    <a:pt x="14790" y="570"/>
                    <a:pt x="16754" y="1204"/>
                    <a:pt x="17926" y="2312"/>
                  </a:cubicBezTo>
                  <a:cubicBezTo>
                    <a:pt x="17989" y="2376"/>
                    <a:pt x="18068" y="2407"/>
                    <a:pt x="18143" y="2407"/>
                  </a:cubicBezTo>
                  <a:cubicBezTo>
                    <a:pt x="18219" y="2407"/>
                    <a:pt x="18290" y="2376"/>
                    <a:pt x="18337" y="2312"/>
                  </a:cubicBezTo>
                  <a:cubicBezTo>
                    <a:pt x="18432" y="2186"/>
                    <a:pt x="18432" y="1996"/>
                    <a:pt x="18337" y="1901"/>
                  </a:cubicBezTo>
                  <a:cubicBezTo>
                    <a:pt x="17007" y="729"/>
                    <a:pt x="14949" y="0"/>
                    <a:pt x="12732" y="0"/>
                  </a:cubicBezTo>
                  <a:cubicBezTo>
                    <a:pt x="12257" y="0"/>
                    <a:pt x="11845" y="64"/>
                    <a:pt x="11370" y="127"/>
                  </a:cubicBezTo>
                  <a:cubicBezTo>
                    <a:pt x="10832" y="64"/>
                    <a:pt x="10325" y="0"/>
                    <a:pt x="9818" y="0"/>
                  </a:cubicBezTo>
                  <a:cubicBezTo>
                    <a:pt x="9343" y="0"/>
                    <a:pt x="8900" y="64"/>
                    <a:pt x="8425" y="127"/>
                  </a:cubicBezTo>
                  <a:cubicBezTo>
                    <a:pt x="7918" y="64"/>
                    <a:pt x="7412" y="0"/>
                    <a:pt x="68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45"/>
            <p:cNvSpPr/>
            <p:nvPr/>
          </p:nvSpPr>
          <p:spPr>
            <a:xfrm>
              <a:off x="1798600" y="3173825"/>
              <a:ext cx="128300" cy="302350"/>
            </a:xfrm>
            <a:custGeom>
              <a:avLst/>
              <a:gdLst/>
              <a:ahLst/>
              <a:cxnLst/>
              <a:rect l="l" t="t" r="r" b="b"/>
              <a:pathLst>
                <a:path w="5132" h="12094" extrusionOk="0">
                  <a:moveTo>
                    <a:pt x="4189" y="0"/>
                  </a:moveTo>
                  <a:cubicBezTo>
                    <a:pt x="4142" y="0"/>
                    <a:pt x="4095" y="14"/>
                    <a:pt x="4054" y="45"/>
                  </a:cubicBezTo>
                  <a:cubicBezTo>
                    <a:pt x="3896" y="108"/>
                    <a:pt x="3864" y="298"/>
                    <a:pt x="3928" y="425"/>
                  </a:cubicBezTo>
                  <a:cubicBezTo>
                    <a:pt x="4339" y="1090"/>
                    <a:pt x="4529" y="1850"/>
                    <a:pt x="4529" y="2737"/>
                  </a:cubicBezTo>
                  <a:cubicBezTo>
                    <a:pt x="4529" y="4764"/>
                    <a:pt x="4244" y="5587"/>
                    <a:pt x="2503" y="7202"/>
                  </a:cubicBezTo>
                  <a:cubicBezTo>
                    <a:pt x="1964" y="7677"/>
                    <a:pt x="2028" y="8786"/>
                    <a:pt x="2661" y="10527"/>
                  </a:cubicBezTo>
                  <a:cubicBezTo>
                    <a:pt x="2693" y="10622"/>
                    <a:pt x="2693" y="10686"/>
                    <a:pt x="2661" y="10781"/>
                  </a:cubicBezTo>
                  <a:cubicBezTo>
                    <a:pt x="2629" y="10844"/>
                    <a:pt x="2534" y="10876"/>
                    <a:pt x="2471" y="10939"/>
                  </a:cubicBezTo>
                  <a:lnTo>
                    <a:pt x="254" y="11509"/>
                  </a:lnTo>
                  <a:cubicBezTo>
                    <a:pt x="96" y="11572"/>
                    <a:pt x="1" y="11731"/>
                    <a:pt x="64" y="11889"/>
                  </a:cubicBezTo>
                  <a:cubicBezTo>
                    <a:pt x="91" y="11969"/>
                    <a:pt x="185" y="12094"/>
                    <a:pt x="327" y="12094"/>
                  </a:cubicBezTo>
                  <a:cubicBezTo>
                    <a:pt x="354" y="12094"/>
                    <a:pt x="382" y="12089"/>
                    <a:pt x="412" y="12079"/>
                  </a:cubicBezTo>
                  <a:lnTo>
                    <a:pt x="2629" y="11477"/>
                  </a:lnTo>
                  <a:cubicBezTo>
                    <a:pt x="2851" y="11414"/>
                    <a:pt x="3104" y="11256"/>
                    <a:pt x="3168" y="11034"/>
                  </a:cubicBezTo>
                  <a:cubicBezTo>
                    <a:pt x="3294" y="10812"/>
                    <a:pt x="3294" y="10559"/>
                    <a:pt x="3231" y="10306"/>
                  </a:cubicBezTo>
                  <a:cubicBezTo>
                    <a:pt x="2471" y="8311"/>
                    <a:pt x="2788" y="7804"/>
                    <a:pt x="2914" y="7677"/>
                  </a:cubicBezTo>
                  <a:cubicBezTo>
                    <a:pt x="4814" y="5935"/>
                    <a:pt x="5131" y="4954"/>
                    <a:pt x="5131" y="2768"/>
                  </a:cubicBezTo>
                  <a:cubicBezTo>
                    <a:pt x="5131" y="1818"/>
                    <a:pt x="4878" y="963"/>
                    <a:pt x="4434" y="172"/>
                  </a:cubicBezTo>
                  <a:cubicBezTo>
                    <a:pt x="4391" y="64"/>
                    <a:pt x="4290" y="0"/>
                    <a:pt x="41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 name="Google Shape;801;p45"/>
          <p:cNvGrpSpPr/>
          <p:nvPr/>
        </p:nvGrpSpPr>
        <p:grpSpPr>
          <a:xfrm>
            <a:off x="2447400" y="1699200"/>
            <a:ext cx="720000" cy="857250"/>
            <a:chOff x="2447400" y="1717200"/>
            <a:chExt cx="720000" cy="857250"/>
          </a:xfrm>
        </p:grpSpPr>
        <p:sp>
          <p:nvSpPr>
            <p:cNvPr id="802" name="Google Shape;802;p45"/>
            <p:cNvSpPr/>
            <p:nvPr/>
          </p:nvSpPr>
          <p:spPr>
            <a:xfrm rot="10800000">
              <a:off x="2627400" y="2394450"/>
              <a:ext cx="360000" cy="180000"/>
            </a:xfrm>
            <a:prstGeom prst="triangle">
              <a:avLst>
                <a:gd name="adj" fmla="val 51093"/>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45"/>
            <p:cNvSpPr/>
            <p:nvPr/>
          </p:nvSpPr>
          <p:spPr>
            <a:xfrm>
              <a:off x="2447400" y="1717200"/>
              <a:ext cx="720000" cy="720000"/>
            </a:xfrm>
            <a:prstGeom prst="ellipse">
              <a:avLst/>
            </a:prstGeom>
            <a:solidFill>
              <a:schemeClr val="accent6"/>
            </a:solidFill>
            <a:ln w="381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 name="Google Shape;804;p45"/>
          <p:cNvGrpSpPr/>
          <p:nvPr/>
        </p:nvGrpSpPr>
        <p:grpSpPr>
          <a:xfrm>
            <a:off x="6080662" y="1825202"/>
            <a:ext cx="511875" cy="467996"/>
            <a:chOff x="3852350" y="4399725"/>
            <a:chExt cx="502775" cy="459225"/>
          </a:xfrm>
        </p:grpSpPr>
        <p:sp>
          <p:nvSpPr>
            <p:cNvPr id="805" name="Google Shape;805;p45"/>
            <p:cNvSpPr/>
            <p:nvPr/>
          </p:nvSpPr>
          <p:spPr>
            <a:xfrm>
              <a:off x="3852350" y="4399725"/>
              <a:ext cx="502775" cy="459225"/>
            </a:xfrm>
            <a:custGeom>
              <a:avLst/>
              <a:gdLst/>
              <a:ahLst/>
              <a:cxnLst/>
              <a:rect l="l" t="t" r="r" b="b"/>
              <a:pathLst>
                <a:path w="20111" h="18369" extrusionOk="0">
                  <a:moveTo>
                    <a:pt x="8994" y="1"/>
                  </a:moveTo>
                  <a:cubicBezTo>
                    <a:pt x="7728" y="1"/>
                    <a:pt x="6524" y="634"/>
                    <a:pt x="5827" y="1711"/>
                  </a:cubicBezTo>
                  <a:cubicBezTo>
                    <a:pt x="5574" y="1648"/>
                    <a:pt x="5352" y="1648"/>
                    <a:pt x="5067" y="1648"/>
                  </a:cubicBezTo>
                  <a:cubicBezTo>
                    <a:pt x="4719" y="1648"/>
                    <a:pt x="4307" y="1711"/>
                    <a:pt x="3991" y="1838"/>
                  </a:cubicBezTo>
                  <a:cubicBezTo>
                    <a:pt x="3832" y="1869"/>
                    <a:pt x="3769" y="2059"/>
                    <a:pt x="3832" y="2218"/>
                  </a:cubicBezTo>
                  <a:cubicBezTo>
                    <a:pt x="3901" y="2332"/>
                    <a:pt x="4003" y="2414"/>
                    <a:pt x="4115" y="2414"/>
                  </a:cubicBezTo>
                  <a:cubicBezTo>
                    <a:pt x="4157" y="2414"/>
                    <a:pt x="4200" y="2402"/>
                    <a:pt x="4244" y="2376"/>
                  </a:cubicBezTo>
                  <a:cubicBezTo>
                    <a:pt x="4529" y="2249"/>
                    <a:pt x="4782" y="2218"/>
                    <a:pt x="5099" y="2218"/>
                  </a:cubicBezTo>
                  <a:cubicBezTo>
                    <a:pt x="5384" y="2218"/>
                    <a:pt x="5637" y="2281"/>
                    <a:pt x="5891" y="2344"/>
                  </a:cubicBezTo>
                  <a:cubicBezTo>
                    <a:pt x="5921" y="2352"/>
                    <a:pt x="5952" y="2356"/>
                    <a:pt x="5985" y="2356"/>
                  </a:cubicBezTo>
                  <a:cubicBezTo>
                    <a:pt x="6089" y="2356"/>
                    <a:pt x="6198" y="2314"/>
                    <a:pt x="6271" y="2218"/>
                  </a:cubicBezTo>
                  <a:cubicBezTo>
                    <a:pt x="6809" y="1236"/>
                    <a:pt x="7886" y="602"/>
                    <a:pt x="9026" y="602"/>
                  </a:cubicBezTo>
                  <a:cubicBezTo>
                    <a:pt x="9976" y="602"/>
                    <a:pt x="10863" y="1014"/>
                    <a:pt x="11433" y="1711"/>
                  </a:cubicBezTo>
                  <a:cubicBezTo>
                    <a:pt x="11496" y="1806"/>
                    <a:pt x="11591" y="1838"/>
                    <a:pt x="11686" y="1838"/>
                  </a:cubicBezTo>
                  <a:cubicBezTo>
                    <a:pt x="11750" y="1838"/>
                    <a:pt x="11845" y="1806"/>
                    <a:pt x="11908" y="1711"/>
                  </a:cubicBezTo>
                  <a:cubicBezTo>
                    <a:pt x="12446" y="1109"/>
                    <a:pt x="13175" y="761"/>
                    <a:pt x="13966" y="761"/>
                  </a:cubicBezTo>
                  <a:cubicBezTo>
                    <a:pt x="15043" y="761"/>
                    <a:pt x="15993" y="1394"/>
                    <a:pt x="16405" y="2344"/>
                  </a:cubicBezTo>
                  <a:cubicBezTo>
                    <a:pt x="16437" y="2471"/>
                    <a:pt x="16563" y="2503"/>
                    <a:pt x="16658" y="2503"/>
                  </a:cubicBezTo>
                  <a:cubicBezTo>
                    <a:pt x="18147" y="2503"/>
                    <a:pt x="19350" y="3706"/>
                    <a:pt x="19318" y="5163"/>
                  </a:cubicBezTo>
                  <a:cubicBezTo>
                    <a:pt x="19318" y="5796"/>
                    <a:pt x="19097" y="6398"/>
                    <a:pt x="18685" y="6905"/>
                  </a:cubicBezTo>
                  <a:cubicBezTo>
                    <a:pt x="18622" y="7031"/>
                    <a:pt x="18622" y="7158"/>
                    <a:pt x="18685" y="7285"/>
                  </a:cubicBezTo>
                  <a:cubicBezTo>
                    <a:pt x="19255" y="7886"/>
                    <a:pt x="19572" y="8678"/>
                    <a:pt x="19572" y="9501"/>
                  </a:cubicBezTo>
                  <a:cubicBezTo>
                    <a:pt x="19572" y="11243"/>
                    <a:pt x="18147" y="12668"/>
                    <a:pt x="16405" y="12668"/>
                  </a:cubicBezTo>
                  <a:cubicBezTo>
                    <a:pt x="15867" y="12668"/>
                    <a:pt x="15233" y="12510"/>
                    <a:pt x="14758" y="12257"/>
                  </a:cubicBezTo>
                  <a:cubicBezTo>
                    <a:pt x="14885" y="12035"/>
                    <a:pt x="14916" y="11813"/>
                    <a:pt x="15011" y="11560"/>
                  </a:cubicBezTo>
                  <a:cubicBezTo>
                    <a:pt x="15043" y="11402"/>
                    <a:pt x="14916" y="11243"/>
                    <a:pt x="14758" y="11212"/>
                  </a:cubicBezTo>
                  <a:cubicBezTo>
                    <a:pt x="14742" y="11208"/>
                    <a:pt x="14725" y="11207"/>
                    <a:pt x="14709" y="11207"/>
                  </a:cubicBezTo>
                  <a:cubicBezTo>
                    <a:pt x="14568" y="11207"/>
                    <a:pt x="14438" y="11323"/>
                    <a:pt x="14410" y="11465"/>
                  </a:cubicBezTo>
                  <a:cubicBezTo>
                    <a:pt x="14220" y="12478"/>
                    <a:pt x="13333" y="13238"/>
                    <a:pt x="12288" y="13238"/>
                  </a:cubicBezTo>
                  <a:cubicBezTo>
                    <a:pt x="11971" y="13238"/>
                    <a:pt x="11655" y="13143"/>
                    <a:pt x="11369" y="13048"/>
                  </a:cubicBezTo>
                  <a:cubicBezTo>
                    <a:pt x="11331" y="13019"/>
                    <a:pt x="11290" y="13008"/>
                    <a:pt x="11249" y="13008"/>
                  </a:cubicBezTo>
                  <a:cubicBezTo>
                    <a:pt x="11155" y="13008"/>
                    <a:pt x="11065" y="13068"/>
                    <a:pt x="11021" y="13112"/>
                  </a:cubicBezTo>
                  <a:cubicBezTo>
                    <a:pt x="10736" y="13523"/>
                    <a:pt x="10293" y="13745"/>
                    <a:pt x="9818" y="13745"/>
                  </a:cubicBezTo>
                  <a:cubicBezTo>
                    <a:pt x="9469" y="13745"/>
                    <a:pt x="9121" y="13587"/>
                    <a:pt x="8836" y="13365"/>
                  </a:cubicBezTo>
                  <a:cubicBezTo>
                    <a:pt x="8765" y="13294"/>
                    <a:pt x="8693" y="13258"/>
                    <a:pt x="8609" y="13258"/>
                  </a:cubicBezTo>
                  <a:cubicBezTo>
                    <a:pt x="8581" y="13258"/>
                    <a:pt x="8551" y="13262"/>
                    <a:pt x="8519" y="13270"/>
                  </a:cubicBezTo>
                  <a:cubicBezTo>
                    <a:pt x="8266" y="13365"/>
                    <a:pt x="8044" y="13428"/>
                    <a:pt x="7759" y="13428"/>
                  </a:cubicBezTo>
                  <a:cubicBezTo>
                    <a:pt x="6777" y="13428"/>
                    <a:pt x="5954" y="12637"/>
                    <a:pt x="5859" y="11655"/>
                  </a:cubicBezTo>
                  <a:cubicBezTo>
                    <a:pt x="5859" y="11497"/>
                    <a:pt x="5732" y="11370"/>
                    <a:pt x="5574" y="11370"/>
                  </a:cubicBezTo>
                  <a:cubicBezTo>
                    <a:pt x="5004" y="11338"/>
                    <a:pt x="4561" y="10863"/>
                    <a:pt x="4561" y="10261"/>
                  </a:cubicBezTo>
                  <a:cubicBezTo>
                    <a:pt x="4561" y="9755"/>
                    <a:pt x="4909" y="9311"/>
                    <a:pt x="5384" y="9185"/>
                  </a:cubicBezTo>
                  <a:cubicBezTo>
                    <a:pt x="5511" y="9153"/>
                    <a:pt x="5637" y="9153"/>
                    <a:pt x="5701" y="9153"/>
                  </a:cubicBezTo>
                  <a:cubicBezTo>
                    <a:pt x="5859" y="9153"/>
                    <a:pt x="5986" y="9026"/>
                    <a:pt x="6017" y="8868"/>
                  </a:cubicBezTo>
                  <a:cubicBezTo>
                    <a:pt x="6112" y="8076"/>
                    <a:pt x="6682" y="7443"/>
                    <a:pt x="7474" y="7380"/>
                  </a:cubicBezTo>
                  <a:cubicBezTo>
                    <a:pt x="7538" y="7372"/>
                    <a:pt x="7604" y="7369"/>
                    <a:pt x="7670" y="7369"/>
                  </a:cubicBezTo>
                  <a:cubicBezTo>
                    <a:pt x="7900" y="7369"/>
                    <a:pt x="8140" y="7415"/>
                    <a:pt x="8361" y="7538"/>
                  </a:cubicBezTo>
                  <a:cubicBezTo>
                    <a:pt x="8393" y="7554"/>
                    <a:pt x="8440" y="7562"/>
                    <a:pt x="8492" y="7562"/>
                  </a:cubicBezTo>
                  <a:cubicBezTo>
                    <a:pt x="8543" y="7562"/>
                    <a:pt x="8598" y="7554"/>
                    <a:pt x="8646" y="7538"/>
                  </a:cubicBezTo>
                  <a:cubicBezTo>
                    <a:pt x="8994" y="7348"/>
                    <a:pt x="9374" y="7221"/>
                    <a:pt x="9818" y="7221"/>
                  </a:cubicBezTo>
                  <a:cubicBezTo>
                    <a:pt x="10293" y="7221"/>
                    <a:pt x="10736" y="7348"/>
                    <a:pt x="11084" y="7601"/>
                  </a:cubicBezTo>
                  <a:cubicBezTo>
                    <a:pt x="10926" y="7886"/>
                    <a:pt x="10863" y="8171"/>
                    <a:pt x="10863" y="8520"/>
                  </a:cubicBezTo>
                  <a:cubicBezTo>
                    <a:pt x="10863" y="8678"/>
                    <a:pt x="10958" y="8805"/>
                    <a:pt x="11116" y="8805"/>
                  </a:cubicBezTo>
                  <a:cubicBezTo>
                    <a:pt x="11274" y="8805"/>
                    <a:pt x="11401" y="8678"/>
                    <a:pt x="11401" y="8520"/>
                  </a:cubicBezTo>
                  <a:cubicBezTo>
                    <a:pt x="11401" y="7823"/>
                    <a:pt x="12003" y="7253"/>
                    <a:pt x="12668" y="7253"/>
                  </a:cubicBezTo>
                  <a:cubicBezTo>
                    <a:pt x="13111" y="7253"/>
                    <a:pt x="13491" y="7506"/>
                    <a:pt x="13745" y="7855"/>
                  </a:cubicBezTo>
                  <a:cubicBezTo>
                    <a:pt x="13783" y="7931"/>
                    <a:pt x="13879" y="7973"/>
                    <a:pt x="13971" y="7973"/>
                  </a:cubicBezTo>
                  <a:cubicBezTo>
                    <a:pt x="14030" y="7973"/>
                    <a:pt x="14087" y="7955"/>
                    <a:pt x="14125" y="7918"/>
                  </a:cubicBezTo>
                  <a:cubicBezTo>
                    <a:pt x="14251" y="7855"/>
                    <a:pt x="14283" y="7665"/>
                    <a:pt x="14220" y="7538"/>
                  </a:cubicBezTo>
                  <a:cubicBezTo>
                    <a:pt x="13871" y="6968"/>
                    <a:pt x="13270" y="6651"/>
                    <a:pt x="12636" y="6651"/>
                  </a:cubicBezTo>
                  <a:cubicBezTo>
                    <a:pt x="12130" y="6651"/>
                    <a:pt x="11686" y="6873"/>
                    <a:pt x="11369" y="7190"/>
                  </a:cubicBezTo>
                  <a:cubicBezTo>
                    <a:pt x="10894" y="6873"/>
                    <a:pt x="10293" y="6651"/>
                    <a:pt x="9754" y="6651"/>
                  </a:cubicBezTo>
                  <a:cubicBezTo>
                    <a:pt x="9279" y="6651"/>
                    <a:pt x="8804" y="6778"/>
                    <a:pt x="8393" y="7031"/>
                  </a:cubicBezTo>
                  <a:cubicBezTo>
                    <a:pt x="8151" y="6934"/>
                    <a:pt x="7890" y="6893"/>
                    <a:pt x="7625" y="6893"/>
                  </a:cubicBezTo>
                  <a:cubicBezTo>
                    <a:pt x="7544" y="6893"/>
                    <a:pt x="7461" y="6897"/>
                    <a:pt x="7379" y="6905"/>
                  </a:cubicBezTo>
                  <a:cubicBezTo>
                    <a:pt x="6366" y="7031"/>
                    <a:pt x="5574" y="7728"/>
                    <a:pt x="5384" y="8678"/>
                  </a:cubicBezTo>
                  <a:cubicBezTo>
                    <a:pt x="5321" y="8678"/>
                    <a:pt x="5226" y="8710"/>
                    <a:pt x="5162" y="8710"/>
                  </a:cubicBezTo>
                  <a:cubicBezTo>
                    <a:pt x="4402" y="8931"/>
                    <a:pt x="3896" y="9596"/>
                    <a:pt x="3896" y="10388"/>
                  </a:cubicBezTo>
                  <a:cubicBezTo>
                    <a:pt x="3896" y="11180"/>
                    <a:pt x="4434" y="11845"/>
                    <a:pt x="5226" y="12035"/>
                  </a:cubicBezTo>
                  <a:cubicBezTo>
                    <a:pt x="5226" y="12098"/>
                    <a:pt x="5257" y="12162"/>
                    <a:pt x="5257" y="12193"/>
                  </a:cubicBezTo>
                  <a:cubicBezTo>
                    <a:pt x="4804" y="12767"/>
                    <a:pt x="4149" y="13082"/>
                    <a:pt x="3402" y="13082"/>
                  </a:cubicBezTo>
                  <a:cubicBezTo>
                    <a:pt x="3366" y="13082"/>
                    <a:pt x="3330" y="13081"/>
                    <a:pt x="3294" y="13080"/>
                  </a:cubicBezTo>
                  <a:cubicBezTo>
                    <a:pt x="2027" y="13017"/>
                    <a:pt x="982" y="12003"/>
                    <a:pt x="950" y="10768"/>
                  </a:cubicBezTo>
                  <a:cubicBezTo>
                    <a:pt x="919" y="10325"/>
                    <a:pt x="1045" y="9945"/>
                    <a:pt x="1204" y="9533"/>
                  </a:cubicBezTo>
                  <a:cubicBezTo>
                    <a:pt x="1235" y="9438"/>
                    <a:pt x="1235" y="9311"/>
                    <a:pt x="1140" y="9216"/>
                  </a:cubicBezTo>
                  <a:cubicBezTo>
                    <a:pt x="760" y="8710"/>
                    <a:pt x="570" y="8108"/>
                    <a:pt x="570" y="7538"/>
                  </a:cubicBezTo>
                  <a:cubicBezTo>
                    <a:pt x="570" y="6334"/>
                    <a:pt x="1299" y="5258"/>
                    <a:pt x="2470" y="4878"/>
                  </a:cubicBezTo>
                  <a:cubicBezTo>
                    <a:pt x="2565" y="4846"/>
                    <a:pt x="2661" y="4719"/>
                    <a:pt x="2661" y="4593"/>
                  </a:cubicBezTo>
                  <a:cubicBezTo>
                    <a:pt x="2661" y="4086"/>
                    <a:pt x="2851" y="3611"/>
                    <a:pt x="3167" y="3168"/>
                  </a:cubicBezTo>
                  <a:cubicBezTo>
                    <a:pt x="3294" y="3041"/>
                    <a:pt x="3262" y="2851"/>
                    <a:pt x="3136" y="2788"/>
                  </a:cubicBezTo>
                  <a:cubicBezTo>
                    <a:pt x="3080" y="2732"/>
                    <a:pt x="3012" y="2707"/>
                    <a:pt x="2946" y="2707"/>
                  </a:cubicBezTo>
                  <a:cubicBezTo>
                    <a:pt x="2861" y="2707"/>
                    <a:pt x="2777" y="2748"/>
                    <a:pt x="2724" y="2819"/>
                  </a:cubicBezTo>
                  <a:cubicBezTo>
                    <a:pt x="2375" y="3263"/>
                    <a:pt x="2154" y="3801"/>
                    <a:pt x="2090" y="4371"/>
                  </a:cubicBezTo>
                  <a:cubicBezTo>
                    <a:pt x="824" y="4878"/>
                    <a:pt x="0" y="6144"/>
                    <a:pt x="0" y="7538"/>
                  </a:cubicBezTo>
                  <a:cubicBezTo>
                    <a:pt x="0" y="8235"/>
                    <a:pt x="190" y="8868"/>
                    <a:pt x="602" y="9470"/>
                  </a:cubicBezTo>
                  <a:cubicBezTo>
                    <a:pt x="412" y="9913"/>
                    <a:pt x="317" y="10325"/>
                    <a:pt x="349" y="10800"/>
                  </a:cubicBezTo>
                  <a:cubicBezTo>
                    <a:pt x="444" y="12352"/>
                    <a:pt x="1710" y="13618"/>
                    <a:pt x="3262" y="13650"/>
                  </a:cubicBezTo>
                  <a:cubicBezTo>
                    <a:pt x="3329" y="13655"/>
                    <a:pt x="3396" y="13658"/>
                    <a:pt x="3463" y="13658"/>
                  </a:cubicBezTo>
                  <a:cubicBezTo>
                    <a:pt x="4196" y="13658"/>
                    <a:pt x="4957" y="13346"/>
                    <a:pt x="5479" y="12795"/>
                  </a:cubicBezTo>
                  <a:cubicBezTo>
                    <a:pt x="5891" y="13587"/>
                    <a:pt x="6746" y="14093"/>
                    <a:pt x="7633" y="14093"/>
                  </a:cubicBezTo>
                  <a:cubicBezTo>
                    <a:pt x="7886" y="14093"/>
                    <a:pt x="8108" y="14062"/>
                    <a:pt x="8361" y="13967"/>
                  </a:cubicBezTo>
                  <a:cubicBezTo>
                    <a:pt x="8899" y="14853"/>
                    <a:pt x="9659" y="15550"/>
                    <a:pt x="10578" y="15994"/>
                  </a:cubicBezTo>
                  <a:cubicBezTo>
                    <a:pt x="10641" y="16025"/>
                    <a:pt x="10736" y="16120"/>
                    <a:pt x="10799" y="16152"/>
                  </a:cubicBezTo>
                  <a:cubicBezTo>
                    <a:pt x="10863" y="16184"/>
                    <a:pt x="10926" y="16247"/>
                    <a:pt x="11021" y="16247"/>
                  </a:cubicBezTo>
                  <a:cubicBezTo>
                    <a:pt x="11084" y="16247"/>
                    <a:pt x="11179" y="16184"/>
                    <a:pt x="11243" y="16120"/>
                  </a:cubicBezTo>
                  <a:cubicBezTo>
                    <a:pt x="11369" y="15994"/>
                    <a:pt x="11338" y="15803"/>
                    <a:pt x="11211" y="15708"/>
                  </a:cubicBezTo>
                  <a:lnTo>
                    <a:pt x="10863" y="15487"/>
                  </a:lnTo>
                  <a:cubicBezTo>
                    <a:pt x="10293" y="15202"/>
                    <a:pt x="9818" y="14822"/>
                    <a:pt x="9374" y="14378"/>
                  </a:cubicBezTo>
                  <a:lnTo>
                    <a:pt x="9374" y="14378"/>
                  </a:lnTo>
                  <a:cubicBezTo>
                    <a:pt x="9476" y="14399"/>
                    <a:pt x="9580" y="14408"/>
                    <a:pt x="9686" y="14408"/>
                  </a:cubicBezTo>
                  <a:cubicBezTo>
                    <a:pt x="10242" y="14408"/>
                    <a:pt x="10839" y="14139"/>
                    <a:pt x="11211" y="13713"/>
                  </a:cubicBezTo>
                  <a:cubicBezTo>
                    <a:pt x="11496" y="13808"/>
                    <a:pt x="11750" y="13872"/>
                    <a:pt x="12066" y="13872"/>
                  </a:cubicBezTo>
                  <a:lnTo>
                    <a:pt x="14093" y="17609"/>
                  </a:lnTo>
                  <a:cubicBezTo>
                    <a:pt x="14125" y="17672"/>
                    <a:pt x="14093" y="17704"/>
                    <a:pt x="14093" y="17704"/>
                  </a:cubicBezTo>
                  <a:cubicBezTo>
                    <a:pt x="14093" y="17704"/>
                    <a:pt x="14061" y="17735"/>
                    <a:pt x="14030" y="17735"/>
                  </a:cubicBezTo>
                  <a:lnTo>
                    <a:pt x="12826" y="17735"/>
                  </a:lnTo>
                  <a:cubicBezTo>
                    <a:pt x="12668" y="17735"/>
                    <a:pt x="12510" y="17672"/>
                    <a:pt x="12446" y="17545"/>
                  </a:cubicBezTo>
                  <a:lnTo>
                    <a:pt x="12035" y="16912"/>
                  </a:lnTo>
                  <a:cubicBezTo>
                    <a:pt x="11995" y="16813"/>
                    <a:pt x="11894" y="16763"/>
                    <a:pt x="11800" y="16763"/>
                  </a:cubicBezTo>
                  <a:cubicBezTo>
                    <a:pt x="11744" y="16763"/>
                    <a:pt x="11690" y="16781"/>
                    <a:pt x="11655" y="16817"/>
                  </a:cubicBezTo>
                  <a:cubicBezTo>
                    <a:pt x="11496" y="16912"/>
                    <a:pt x="11433" y="17102"/>
                    <a:pt x="11560" y="17229"/>
                  </a:cubicBezTo>
                  <a:lnTo>
                    <a:pt x="11971" y="17862"/>
                  </a:lnTo>
                  <a:cubicBezTo>
                    <a:pt x="12161" y="18179"/>
                    <a:pt x="12478" y="18369"/>
                    <a:pt x="12826" y="18369"/>
                  </a:cubicBezTo>
                  <a:lnTo>
                    <a:pt x="14030" y="18369"/>
                  </a:lnTo>
                  <a:cubicBezTo>
                    <a:pt x="14251" y="18369"/>
                    <a:pt x="14505" y="18242"/>
                    <a:pt x="14600" y="18052"/>
                  </a:cubicBezTo>
                  <a:cubicBezTo>
                    <a:pt x="14726" y="17862"/>
                    <a:pt x="14726" y="17577"/>
                    <a:pt x="14600" y="17387"/>
                  </a:cubicBezTo>
                  <a:lnTo>
                    <a:pt x="13333" y="15043"/>
                  </a:lnTo>
                  <a:lnTo>
                    <a:pt x="13333" y="15043"/>
                  </a:lnTo>
                  <a:cubicBezTo>
                    <a:pt x="13586" y="15075"/>
                    <a:pt x="13808" y="15138"/>
                    <a:pt x="14030" y="15233"/>
                  </a:cubicBezTo>
                  <a:cubicBezTo>
                    <a:pt x="14410" y="15455"/>
                    <a:pt x="14853" y="15550"/>
                    <a:pt x="15328" y="15550"/>
                  </a:cubicBezTo>
                  <a:cubicBezTo>
                    <a:pt x="15803" y="15550"/>
                    <a:pt x="16247" y="15455"/>
                    <a:pt x="16658" y="15233"/>
                  </a:cubicBezTo>
                  <a:cubicBezTo>
                    <a:pt x="16817" y="15170"/>
                    <a:pt x="16880" y="15012"/>
                    <a:pt x="16785" y="14853"/>
                  </a:cubicBezTo>
                  <a:cubicBezTo>
                    <a:pt x="16742" y="14745"/>
                    <a:pt x="16654" y="14696"/>
                    <a:pt x="16552" y="14696"/>
                  </a:cubicBezTo>
                  <a:cubicBezTo>
                    <a:pt x="16505" y="14696"/>
                    <a:pt x="16455" y="14707"/>
                    <a:pt x="16405" y="14727"/>
                  </a:cubicBezTo>
                  <a:cubicBezTo>
                    <a:pt x="16088" y="14885"/>
                    <a:pt x="15708" y="15012"/>
                    <a:pt x="15328" y="15012"/>
                  </a:cubicBezTo>
                  <a:cubicBezTo>
                    <a:pt x="14980" y="15012"/>
                    <a:pt x="14600" y="14917"/>
                    <a:pt x="14283" y="14758"/>
                  </a:cubicBezTo>
                  <a:cubicBezTo>
                    <a:pt x="13935" y="14568"/>
                    <a:pt x="13491" y="14505"/>
                    <a:pt x="13016" y="14505"/>
                  </a:cubicBezTo>
                  <a:lnTo>
                    <a:pt x="12700" y="13903"/>
                  </a:lnTo>
                  <a:cubicBezTo>
                    <a:pt x="13333" y="13777"/>
                    <a:pt x="13935" y="13397"/>
                    <a:pt x="14346" y="12858"/>
                  </a:cubicBezTo>
                  <a:cubicBezTo>
                    <a:pt x="14885" y="13175"/>
                    <a:pt x="15613" y="13397"/>
                    <a:pt x="16278" y="13397"/>
                  </a:cubicBezTo>
                  <a:cubicBezTo>
                    <a:pt x="16753" y="13397"/>
                    <a:pt x="17197" y="13302"/>
                    <a:pt x="17577" y="13143"/>
                  </a:cubicBezTo>
                  <a:lnTo>
                    <a:pt x="17577" y="13143"/>
                  </a:lnTo>
                  <a:cubicBezTo>
                    <a:pt x="17545" y="13428"/>
                    <a:pt x="17418" y="13713"/>
                    <a:pt x="17292" y="13935"/>
                  </a:cubicBezTo>
                  <a:cubicBezTo>
                    <a:pt x="17228" y="14093"/>
                    <a:pt x="17260" y="14252"/>
                    <a:pt x="17387" y="14347"/>
                  </a:cubicBezTo>
                  <a:cubicBezTo>
                    <a:pt x="17418" y="14378"/>
                    <a:pt x="17513" y="14378"/>
                    <a:pt x="17545" y="14378"/>
                  </a:cubicBezTo>
                  <a:cubicBezTo>
                    <a:pt x="17608" y="14378"/>
                    <a:pt x="17735" y="14347"/>
                    <a:pt x="17767" y="14220"/>
                  </a:cubicBezTo>
                  <a:cubicBezTo>
                    <a:pt x="18020" y="13777"/>
                    <a:pt x="18178" y="13302"/>
                    <a:pt x="18178" y="12827"/>
                  </a:cubicBezTo>
                  <a:cubicBezTo>
                    <a:pt x="19350" y="12035"/>
                    <a:pt x="20110" y="10863"/>
                    <a:pt x="20110" y="9501"/>
                  </a:cubicBezTo>
                  <a:cubicBezTo>
                    <a:pt x="20110" y="8615"/>
                    <a:pt x="19825" y="7760"/>
                    <a:pt x="19255" y="7095"/>
                  </a:cubicBezTo>
                  <a:cubicBezTo>
                    <a:pt x="19635" y="6556"/>
                    <a:pt x="19888" y="5859"/>
                    <a:pt x="19888" y="5194"/>
                  </a:cubicBezTo>
                  <a:cubicBezTo>
                    <a:pt x="19888" y="3453"/>
                    <a:pt x="18527" y="2059"/>
                    <a:pt x="16785" y="1933"/>
                  </a:cubicBezTo>
                  <a:cubicBezTo>
                    <a:pt x="16247" y="887"/>
                    <a:pt x="15138" y="159"/>
                    <a:pt x="13903" y="159"/>
                  </a:cubicBezTo>
                  <a:cubicBezTo>
                    <a:pt x="13016" y="159"/>
                    <a:pt x="12225" y="476"/>
                    <a:pt x="11655" y="1077"/>
                  </a:cubicBezTo>
                  <a:cubicBezTo>
                    <a:pt x="10926" y="349"/>
                    <a:pt x="9976" y="1"/>
                    <a:pt x="89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45"/>
            <p:cNvSpPr/>
            <p:nvPr/>
          </p:nvSpPr>
          <p:spPr>
            <a:xfrm>
              <a:off x="4156375" y="4483100"/>
              <a:ext cx="35650" cy="46500"/>
            </a:xfrm>
            <a:custGeom>
              <a:avLst/>
              <a:gdLst/>
              <a:ahLst/>
              <a:cxnLst/>
              <a:rect l="l" t="t" r="r" b="b"/>
              <a:pathLst>
                <a:path w="1426" h="1860" extrusionOk="0">
                  <a:moveTo>
                    <a:pt x="1123" y="1"/>
                  </a:moveTo>
                  <a:cubicBezTo>
                    <a:pt x="1069" y="1"/>
                    <a:pt x="1010" y="19"/>
                    <a:pt x="950" y="54"/>
                  </a:cubicBezTo>
                  <a:cubicBezTo>
                    <a:pt x="349" y="308"/>
                    <a:pt x="0" y="909"/>
                    <a:pt x="0" y="1574"/>
                  </a:cubicBezTo>
                  <a:cubicBezTo>
                    <a:pt x="0" y="1733"/>
                    <a:pt x="127" y="1859"/>
                    <a:pt x="285" y="1859"/>
                  </a:cubicBezTo>
                  <a:cubicBezTo>
                    <a:pt x="444" y="1859"/>
                    <a:pt x="602" y="1701"/>
                    <a:pt x="602" y="1543"/>
                  </a:cubicBezTo>
                  <a:cubicBezTo>
                    <a:pt x="602" y="1099"/>
                    <a:pt x="824" y="751"/>
                    <a:pt x="1235" y="561"/>
                  </a:cubicBezTo>
                  <a:cubicBezTo>
                    <a:pt x="1394" y="466"/>
                    <a:pt x="1425" y="308"/>
                    <a:pt x="1330" y="149"/>
                  </a:cubicBezTo>
                  <a:cubicBezTo>
                    <a:pt x="1291" y="50"/>
                    <a:pt x="1214" y="1"/>
                    <a:pt x="11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45"/>
            <p:cNvSpPr/>
            <p:nvPr/>
          </p:nvSpPr>
          <p:spPr>
            <a:xfrm>
              <a:off x="4208625" y="4484125"/>
              <a:ext cx="82350" cy="117525"/>
            </a:xfrm>
            <a:custGeom>
              <a:avLst/>
              <a:gdLst/>
              <a:ahLst/>
              <a:cxnLst/>
              <a:rect l="l" t="t" r="r" b="b"/>
              <a:pathLst>
                <a:path w="3294" h="4701" extrusionOk="0">
                  <a:moveTo>
                    <a:pt x="326" y="0"/>
                  </a:moveTo>
                  <a:cubicBezTo>
                    <a:pt x="225" y="0"/>
                    <a:pt x="138" y="64"/>
                    <a:pt x="95" y="172"/>
                  </a:cubicBezTo>
                  <a:cubicBezTo>
                    <a:pt x="0" y="330"/>
                    <a:pt x="32" y="488"/>
                    <a:pt x="190" y="552"/>
                  </a:cubicBezTo>
                  <a:cubicBezTo>
                    <a:pt x="285" y="583"/>
                    <a:pt x="349" y="678"/>
                    <a:pt x="444" y="742"/>
                  </a:cubicBezTo>
                  <a:cubicBezTo>
                    <a:pt x="616" y="938"/>
                    <a:pt x="882" y="1058"/>
                    <a:pt x="1141" y="1058"/>
                  </a:cubicBezTo>
                  <a:cubicBezTo>
                    <a:pt x="1216" y="1058"/>
                    <a:pt x="1291" y="1048"/>
                    <a:pt x="1362" y="1027"/>
                  </a:cubicBezTo>
                  <a:cubicBezTo>
                    <a:pt x="1425" y="1027"/>
                    <a:pt x="1552" y="995"/>
                    <a:pt x="1616" y="995"/>
                  </a:cubicBezTo>
                  <a:cubicBezTo>
                    <a:pt x="2217" y="1027"/>
                    <a:pt x="2692" y="1502"/>
                    <a:pt x="2692" y="2040"/>
                  </a:cubicBezTo>
                  <a:cubicBezTo>
                    <a:pt x="2692" y="2262"/>
                    <a:pt x="2661" y="2483"/>
                    <a:pt x="2534" y="2642"/>
                  </a:cubicBezTo>
                  <a:cubicBezTo>
                    <a:pt x="2502" y="2610"/>
                    <a:pt x="2471" y="2610"/>
                    <a:pt x="2407" y="2578"/>
                  </a:cubicBezTo>
                  <a:cubicBezTo>
                    <a:pt x="2182" y="2456"/>
                    <a:pt x="1944" y="2386"/>
                    <a:pt x="1701" y="2386"/>
                  </a:cubicBezTo>
                  <a:cubicBezTo>
                    <a:pt x="1568" y="2386"/>
                    <a:pt x="1433" y="2407"/>
                    <a:pt x="1299" y="2452"/>
                  </a:cubicBezTo>
                  <a:cubicBezTo>
                    <a:pt x="1140" y="2483"/>
                    <a:pt x="1077" y="2642"/>
                    <a:pt x="1109" y="2800"/>
                  </a:cubicBezTo>
                  <a:cubicBezTo>
                    <a:pt x="1134" y="2925"/>
                    <a:pt x="1237" y="3010"/>
                    <a:pt x="1357" y="3010"/>
                  </a:cubicBezTo>
                  <a:cubicBezTo>
                    <a:pt x="1389" y="3010"/>
                    <a:pt x="1423" y="3004"/>
                    <a:pt x="1457" y="2990"/>
                  </a:cubicBezTo>
                  <a:cubicBezTo>
                    <a:pt x="1542" y="2969"/>
                    <a:pt x="1623" y="2958"/>
                    <a:pt x="1701" y="2958"/>
                  </a:cubicBezTo>
                  <a:cubicBezTo>
                    <a:pt x="1858" y="2958"/>
                    <a:pt x="2006" y="3001"/>
                    <a:pt x="2154" y="3085"/>
                  </a:cubicBezTo>
                  <a:cubicBezTo>
                    <a:pt x="2344" y="3212"/>
                    <a:pt x="2502" y="3370"/>
                    <a:pt x="2566" y="3592"/>
                  </a:cubicBezTo>
                  <a:cubicBezTo>
                    <a:pt x="2661" y="3845"/>
                    <a:pt x="2629" y="4067"/>
                    <a:pt x="2502" y="4257"/>
                  </a:cubicBezTo>
                  <a:cubicBezTo>
                    <a:pt x="2407" y="4415"/>
                    <a:pt x="2471" y="4574"/>
                    <a:pt x="2629" y="4669"/>
                  </a:cubicBezTo>
                  <a:cubicBezTo>
                    <a:pt x="2661" y="4700"/>
                    <a:pt x="2692" y="4700"/>
                    <a:pt x="2724" y="4700"/>
                  </a:cubicBezTo>
                  <a:cubicBezTo>
                    <a:pt x="2851" y="4700"/>
                    <a:pt x="2946" y="4669"/>
                    <a:pt x="3009" y="4542"/>
                  </a:cubicBezTo>
                  <a:cubicBezTo>
                    <a:pt x="3262" y="4067"/>
                    <a:pt x="3199" y="3497"/>
                    <a:pt x="2946" y="3054"/>
                  </a:cubicBezTo>
                  <a:cubicBezTo>
                    <a:pt x="3167" y="2737"/>
                    <a:pt x="3294" y="2388"/>
                    <a:pt x="3262" y="2008"/>
                  </a:cubicBezTo>
                  <a:cubicBezTo>
                    <a:pt x="3262" y="1185"/>
                    <a:pt x="2534" y="425"/>
                    <a:pt x="1616" y="393"/>
                  </a:cubicBezTo>
                  <a:cubicBezTo>
                    <a:pt x="1457" y="393"/>
                    <a:pt x="1362" y="393"/>
                    <a:pt x="1204" y="425"/>
                  </a:cubicBezTo>
                  <a:cubicBezTo>
                    <a:pt x="1168" y="443"/>
                    <a:pt x="1131" y="450"/>
                    <a:pt x="1092" y="450"/>
                  </a:cubicBezTo>
                  <a:cubicBezTo>
                    <a:pt x="994" y="450"/>
                    <a:pt x="892" y="398"/>
                    <a:pt x="824" y="330"/>
                  </a:cubicBezTo>
                  <a:cubicBezTo>
                    <a:pt x="729" y="203"/>
                    <a:pt x="602" y="108"/>
                    <a:pt x="475" y="45"/>
                  </a:cubicBezTo>
                  <a:cubicBezTo>
                    <a:pt x="425" y="15"/>
                    <a:pt x="374" y="0"/>
                    <a:pt x="3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45"/>
            <p:cNvSpPr/>
            <p:nvPr/>
          </p:nvSpPr>
          <p:spPr>
            <a:xfrm>
              <a:off x="3952100" y="4488400"/>
              <a:ext cx="64950" cy="57825"/>
            </a:xfrm>
            <a:custGeom>
              <a:avLst/>
              <a:gdLst/>
              <a:ahLst/>
              <a:cxnLst/>
              <a:rect l="l" t="t" r="r" b="b"/>
              <a:pathLst>
                <a:path w="2598" h="2313" extrusionOk="0">
                  <a:moveTo>
                    <a:pt x="1426" y="1"/>
                  </a:moveTo>
                  <a:cubicBezTo>
                    <a:pt x="634" y="1"/>
                    <a:pt x="1" y="634"/>
                    <a:pt x="1" y="1426"/>
                  </a:cubicBezTo>
                  <a:cubicBezTo>
                    <a:pt x="1" y="1679"/>
                    <a:pt x="96" y="1932"/>
                    <a:pt x="191" y="2154"/>
                  </a:cubicBezTo>
                  <a:cubicBezTo>
                    <a:pt x="254" y="2249"/>
                    <a:pt x="349" y="2312"/>
                    <a:pt x="444" y="2312"/>
                  </a:cubicBezTo>
                  <a:cubicBezTo>
                    <a:pt x="476" y="2312"/>
                    <a:pt x="571" y="2312"/>
                    <a:pt x="602" y="2281"/>
                  </a:cubicBezTo>
                  <a:cubicBezTo>
                    <a:pt x="761" y="2217"/>
                    <a:pt x="792" y="1996"/>
                    <a:pt x="729" y="1869"/>
                  </a:cubicBezTo>
                  <a:cubicBezTo>
                    <a:pt x="634" y="1774"/>
                    <a:pt x="602" y="1616"/>
                    <a:pt x="602" y="1457"/>
                  </a:cubicBezTo>
                  <a:cubicBezTo>
                    <a:pt x="634" y="982"/>
                    <a:pt x="1046" y="571"/>
                    <a:pt x="1489" y="571"/>
                  </a:cubicBezTo>
                  <a:cubicBezTo>
                    <a:pt x="1711" y="571"/>
                    <a:pt x="1901" y="666"/>
                    <a:pt x="2059" y="824"/>
                  </a:cubicBezTo>
                  <a:cubicBezTo>
                    <a:pt x="2122" y="887"/>
                    <a:pt x="2202" y="919"/>
                    <a:pt x="2277" y="919"/>
                  </a:cubicBezTo>
                  <a:cubicBezTo>
                    <a:pt x="2352" y="919"/>
                    <a:pt x="2423" y="887"/>
                    <a:pt x="2471" y="824"/>
                  </a:cubicBezTo>
                  <a:cubicBezTo>
                    <a:pt x="2597" y="697"/>
                    <a:pt x="2597" y="507"/>
                    <a:pt x="2471" y="412"/>
                  </a:cubicBezTo>
                  <a:cubicBezTo>
                    <a:pt x="2186" y="159"/>
                    <a:pt x="1837" y="1"/>
                    <a:pt x="14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 name="Google Shape;809;p45"/>
          <p:cNvGrpSpPr/>
          <p:nvPr/>
        </p:nvGrpSpPr>
        <p:grpSpPr>
          <a:xfrm>
            <a:off x="2578619" y="1820989"/>
            <a:ext cx="427582" cy="468021"/>
            <a:chOff x="3268050" y="1257000"/>
            <a:chExt cx="457650" cy="501200"/>
          </a:xfrm>
        </p:grpSpPr>
        <p:sp>
          <p:nvSpPr>
            <p:cNvPr id="810" name="Google Shape;810;p45"/>
            <p:cNvSpPr/>
            <p:nvPr/>
          </p:nvSpPr>
          <p:spPr>
            <a:xfrm>
              <a:off x="3459650" y="1383200"/>
              <a:ext cx="266050" cy="375000"/>
            </a:xfrm>
            <a:custGeom>
              <a:avLst/>
              <a:gdLst/>
              <a:ahLst/>
              <a:cxnLst/>
              <a:rect l="l" t="t" r="r" b="b"/>
              <a:pathLst>
                <a:path w="10642" h="15000" extrusionOk="0">
                  <a:moveTo>
                    <a:pt x="10076" y="0"/>
                  </a:moveTo>
                  <a:cubicBezTo>
                    <a:pt x="10044" y="0"/>
                    <a:pt x="10010" y="6"/>
                    <a:pt x="9976" y="20"/>
                  </a:cubicBezTo>
                  <a:cubicBezTo>
                    <a:pt x="9818" y="52"/>
                    <a:pt x="9723" y="210"/>
                    <a:pt x="9786" y="368"/>
                  </a:cubicBezTo>
                  <a:cubicBezTo>
                    <a:pt x="9976" y="970"/>
                    <a:pt x="10040" y="1603"/>
                    <a:pt x="10040" y="2237"/>
                  </a:cubicBezTo>
                  <a:cubicBezTo>
                    <a:pt x="10040" y="4865"/>
                    <a:pt x="9691" y="5974"/>
                    <a:pt x="7348" y="8095"/>
                  </a:cubicBezTo>
                  <a:cubicBezTo>
                    <a:pt x="6683" y="8697"/>
                    <a:pt x="6778" y="10059"/>
                    <a:pt x="7601" y="12276"/>
                  </a:cubicBezTo>
                  <a:cubicBezTo>
                    <a:pt x="7633" y="12402"/>
                    <a:pt x="7633" y="12561"/>
                    <a:pt x="7569" y="12687"/>
                  </a:cubicBezTo>
                  <a:cubicBezTo>
                    <a:pt x="7474" y="12814"/>
                    <a:pt x="7411" y="12877"/>
                    <a:pt x="7221" y="12909"/>
                  </a:cubicBezTo>
                  <a:lnTo>
                    <a:pt x="1362" y="14429"/>
                  </a:lnTo>
                  <a:cubicBezTo>
                    <a:pt x="1328" y="14439"/>
                    <a:pt x="1294" y="14443"/>
                    <a:pt x="1259" y="14443"/>
                  </a:cubicBezTo>
                  <a:cubicBezTo>
                    <a:pt x="1067" y="14443"/>
                    <a:pt x="873" y="14305"/>
                    <a:pt x="792" y="14144"/>
                  </a:cubicBezTo>
                  <a:cubicBezTo>
                    <a:pt x="697" y="13986"/>
                    <a:pt x="665" y="13828"/>
                    <a:pt x="570" y="13669"/>
                  </a:cubicBezTo>
                  <a:cubicBezTo>
                    <a:pt x="521" y="13546"/>
                    <a:pt x="415" y="13500"/>
                    <a:pt x="296" y="13500"/>
                  </a:cubicBezTo>
                  <a:cubicBezTo>
                    <a:pt x="262" y="13500"/>
                    <a:pt x="226" y="13504"/>
                    <a:pt x="190" y="13511"/>
                  </a:cubicBezTo>
                  <a:cubicBezTo>
                    <a:pt x="32" y="13574"/>
                    <a:pt x="0" y="13732"/>
                    <a:pt x="32" y="13891"/>
                  </a:cubicBezTo>
                  <a:cubicBezTo>
                    <a:pt x="95" y="14018"/>
                    <a:pt x="159" y="14176"/>
                    <a:pt x="222" y="14334"/>
                  </a:cubicBezTo>
                  <a:cubicBezTo>
                    <a:pt x="380" y="14746"/>
                    <a:pt x="792" y="14999"/>
                    <a:pt x="1236" y="14999"/>
                  </a:cubicBezTo>
                  <a:cubicBezTo>
                    <a:pt x="1299" y="14999"/>
                    <a:pt x="1426" y="14999"/>
                    <a:pt x="1489" y="14968"/>
                  </a:cubicBezTo>
                  <a:lnTo>
                    <a:pt x="7348" y="13479"/>
                  </a:lnTo>
                  <a:cubicBezTo>
                    <a:pt x="7633" y="13384"/>
                    <a:pt x="7918" y="13194"/>
                    <a:pt x="8013" y="12909"/>
                  </a:cubicBezTo>
                  <a:cubicBezTo>
                    <a:pt x="8171" y="12624"/>
                    <a:pt x="8171" y="12307"/>
                    <a:pt x="8076" y="12054"/>
                  </a:cubicBezTo>
                  <a:cubicBezTo>
                    <a:pt x="7411" y="10186"/>
                    <a:pt x="7221" y="8887"/>
                    <a:pt x="7664" y="8475"/>
                  </a:cubicBezTo>
                  <a:cubicBezTo>
                    <a:pt x="10261" y="6354"/>
                    <a:pt x="10641" y="5055"/>
                    <a:pt x="10641" y="2268"/>
                  </a:cubicBezTo>
                  <a:cubicBezTo>
                    <a:pt x="10641" y="1572"/>
                    <a:pt x="10515" y="843"/>
                    <a:pt x="10325" y="210"/>
                  </a:cubicBezTo>
                  <a:cubicBezTo>
                    <a:pt x="10300" y="85"/>
                    <a:pt x="10196" y="0"/>
                    <a:pt x="100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45"/>
            <p:cNvSpPr/>
            <p:nvPr/>
          </p:nvSpPr>
          <p:spPr>
            <a:xfrm>
              <a:off x="3268050" y="1257000"/>
              <a:ext cx="437850" cy="448950"/>
            </a:xfrm>
            <a:custGeom>
              <a:avLst/>
              <a:gdLst/>
              <a:ahLst/>
              <a:cxnLst/>
              <a:rect l="l" t="t" r="r" b="b"/>
              <a:pathLst>
                <a:path w="17514" h="17958" extrusionOk="0">
                  <a:moveTo>
                    <a:pt x="9090" y="1"/>
                  </a:moveTo>
                  <a:cubicBezTo>
                    <a:pt x="7189" y="1"/>
                    <a:pt x="5384" y="508"/>
                    <a:pt x="4086" y="1458"/>
                  </a:cubicBezTo>
                  <a:cubicBezTo>
                    <a:pt x="2629" y="2534"/>
                    <a:pt x="1806" y="4023"/>
                    <a:pt x="1679" y="5860"/>
                  </a:cubicBezTo>
                  <a:cubicBezTo>
                    <a:pt x="1647" y="6303"/>
                    <a:pt x="1521" y="6556"/>
                    <a:pt x="1394" y="6810"/>
                  </a:cubicBezTo>
                  <a:cubicBezTo>
                    <a:pt x="1331" y="6936"/>
                    <a:pt x="1267" y="7031"/>
                    <a:pt x="1236" y="7190"/>
                  </a:cubicBezTo>
                  <a:cubicBezTo>
                    <a:pt x="1172" y="7570"/>
                    <a:pt x="1362" y="7886"/>
                    <a:pt x="1521" y="8140"/>
                  </a:cubicBezTo>
                  <a:cubicBezTo>
                    <a:pt x="1584" y="8266"/>
                    <a:pt x="1647" y="8361"/>
                    <a:pt x="1711" y="8456"/>
                  </a:cubicBezTo>
                  <a:cubicBezTo>
                    <a:pt x="1742" y="8551"/>
                    <a:pt x="1742" y="8615"/>
                    <a:pt x="1711" y="8678"/>
                  </a:cubicBezTo>
                  <a:cubicBezTo>
                    <a:pt x="1426" y="9153"/>
                    <a:pt x="1109" y="9502"/>
                    <a:pt x="602" y="9882"/>
                  </a:cubicBezTo>
                  <a:cubicBezTo>
                    <a:pt x="381" y="10103"/>
                    <a:pt x="1" y="10357"/>
                    <a:pt x="1" y="10895"/>
                  </a:cubicBezTo>
                  <a:cubicBezTo>
                    <a:pt x="1" y="11402"/>
                    <a:pt x="317" y="11750"/>
                    <a:pt x="1014" y="11940"/>
                  </a:cubicBezTo>
                  <a:cubicBezTo>
                    <a:pt x="1109" y="12003"/>
                    <a:pt x="1172" y="12035"/>
                    <a:pt x="1204" y="12035"/>
                  </a:cubicBezTo>
                  <a:cubicBezTo>
                    <a:pt x="1204" y="12098"/>
                    <a:pt x="951" y="12352"/>
                    <a:pt x="729" y="12510"/>
                  </a:cubicBezTo>
                  <a:cubicBezTo>
                    <a:pt x="697" y="12542"/>
                    <a:pt x="634" y="12542"/>
                    <a:pt x="634" y="12573"/>
                  </a:cubicBezTo>
                  <a:cubicBezTo>
                    <a:pt x="539" y="12795"/>
                    <a:pt x="444" y="13143"/>
                    <a:pt x="792" y="13460"/>
                  </a:cubicBezTo>
                  <a:cubicBezTo>
                    <a:pt x="887" y="13523"/>
                    <a:pt x="951" y="13618"/>
                    <a:pt x="1046" y="13650"/>
                  </a:cubicBezTo>
                  <a:cubicBezTo>
                    <a:pt x="761" y="13998"/>
                    <a:pt x="856" y="14379"/>
                    <a:pt x="1014" y="14569"/>
                  </a:cubicBezTo>
                  <a:cubicBezTo>
                    <a:pt x="1046" y="14632"/>
                    <a:pt x="1109" y="14695"/>
                    <a:pt x="1204" y="14695"/>
                  </a:cubicBezTo>
                  <a:cubicBezTo>
                    <a:pt x="1236" y="14695"/>
                    <a:pt x="1426" y="14759"/>
                    <a:pt x="1552" y="14854"/>
                  </a:cubicBezTo>
                  <a:cubicBezTo>
                    <a:pt x="1426" y="15075"/>
                    <a:pt x="1204" y="15424"/>
                    <a:pt x="1362" y="16025"/>
                  </a:cubicBezTo>
                  <a:cubicBezTo>
                    <a:pt x="1552" y="16785"/>
                    <a:pt x="2122" y="17229"/>
                    <a:pt x="3009" y="17387"/>
                  </a:cubicBezTo>
                  <a:cubicBezTo>
                    <a:pt x="3084" y="17397"/>
                    <a:pt x="3174" y="17401"/>
                    <a:pt x="3276" y="17401"/>
                  </a:cubicBezTo>
                  <a:cubicBezTo>
                    <a:pt x="3824" y="17401"/>
                    <a:pt x="4717" y="17272"/>
                    <a:pt x="5384" y="17165"/>
                  </a:cubicBezTo>
                  <a:cubicBezTo>
                    <a:pt x="5473" y="17158"/>
                    <a:pt x="5558" y="17154"/>
                    <a:pt x="5641" y="17154"/>
                  </a:cubicBezTo>
                  <a:cubicBezTo>
                    <a:pt x="6242" y="17154"/>
                    <a:pt x="6709" y="17361"/>
                    <a:pt x="7126" y="17862"/>
                  </a:cubicBezTo>
                  <a:cubicBezTo>
                    <a:pt x="7189" y="17925"/>
                    <a:pt x="7284" y="17957"/>
                    <a:pt x="7379" y="17957"/>
                  </a:cubicBezTo>
                  <a:cubicBezTo>
                    <a:pt x="7443" y="17957"/>
                    <a:pt x="7506" y="17925"/>
                    <a:pt x="7569" y="17894"/>
                  </a:cubicBezTo>
                  <a:cubicBezTo>
                    <a:pt x="7696" y="17767"/>
                    <a:pt x="7696" y="17609"/>
                    <a:pt x="7601" y="17482"/>
                  </a:cubicBezTo>
                  <a:cubicBezTo>
                    <a:pt x="7039" y="16920"/>
                    <a:pt x="6432" y="16629"/>
                    <a:pt x="5702" y="16629"/>
                  </a:cubicBezTo>
                  <a:cubicBezTo>
                    <a:pt x="5569" y="16629"/>
                    <a:pt x="5431" y="16639"/>
                    <a:pt x="5289" y="16659"/>
                  </a:cubicBezTo>
                  <a:cubicBezTo>
                    <a:pt x="4777" y="16736"/>
                    <a:pt x="3871" y="16875"/>
                    <a:pt x="3359" y="16875"/>
                  </a:cubicBezTo>
                  <a:cubicBezTo>
                    <a:pt x="3238" y="16875"/>
                    <a:pt x="3139" y="16867"/>
                    <a:pt x="3072" y="16849"/>
                  </a:cubicBezTo>
                  <a:cubicBezTo>
                    <a:pt x="2344" y="16754"/>
                    <a:pt x="1996" y="16469"/>
                    <a:pt x="1869" y="15962"/>
                  </a:cubicBezTo>
                  <a:cubicBezTo>
                    <a:pt x="1806" y="15645"/>
                    <a:pt x="1869" y="15392"/>
                    <a:pt x="2027" y="15170"/>
                  </a:cubicBezTo>
                  <a:cubicBezTo>
                    <a:pt x="2186" y="14885"/>
                    <a:pt x="2059" y="14569"/>
                    <a:pt x="1837" y="14410"/>
                  </a:cubicBezTo>
                  <a:cubicBezTo>
                    <a:pt x="1711" y="14315"/>
                    <a:pt x="1552" y="14252"/>
                    <a:pt x="1426" y="14220"/>
                  </a:cubicBezTo>
                  <a:cubicBezTo>
                    <a:pt x="1426" y="14125"/>
                    <a:pt x="1489" y="14062"/>
                    <a:pt x="1647" y="13935"/>
                  </a:cubicBezTo>
                  <a:cubicBezTo>
                    <a:pt x="1711" y="13903"/>
                    <a:pt x="1742" y="13808"/>
                    <a:pt x="1742" y="13745"/>
                  </a:cubicBezTo>
                  <a:cubicBezTo>
                    <a:pt x="1742" y="13650"/>
                    <a:pt x="1742" y="13555"/>
                    <a:pt x="1711" y="13492"/>
                  </a:cubicBezTo>
                  <a:lnTo>
                    <a:pt x="1172" y="12953"/>
                  </a:lnTo>
                  <a:cubicBezTo>
                    <a:pt x="1394" y="12763"/>
                    <a:pt x="1869" y="12383"/>
                    <a:pt x="1806" y="11940"/>
                  </a:cubicBezTo>
                  <a:cubicBezTo>
                    <a:pt x="1742" y="11750"/>
                    <a:pt x="1647" y="11528"/>
                    <a:pt x="1204" y="11402"/>
                  </a:cubicBezTo>
                  <a:cubicBezTo>
                    <a:pt x="729" y="11243"/>
                    <a:pt x="666" y="11022"/>
                    <a:pt x="666" y="10895"/>
                  </a:cubicBezTo>
                  <a:cubicBezTo>
                    <a:pt x="666" y="10673"/>
                    <a:pt x="761" y="10578"/>
                    <a:pt x="1014" y="10357"/>
                  </a:cubicBezTo>
                  <a:cubicBezTo>
                    <a:pt x="1457" y="10040"/>
                    <a:pt x="1932" y="9597"/>
                    <a:pt x="2281" y="8931"/>
                  </a:cubicBezTo>
                  <a:cubicBezTo>
                    <a:pt x="2407" y="8710"/>
                    <a:pt x="2439" y="8456"/>
                    <a:pt x="2312" y="8235"/>
                  </a:cubicBezTo>
                  <a:cubicBezTo>
                    <a:pt x="2249" y="8108"/>
                    <a:pt x="2154" y="7950"/>
                    <a:pt x="2059" y="7823"/>
                  </a:cubicBezTo>
                  <a:cubicBezTo>
                    <a:pt x="1964" y="7633"/>
                    <a:pt x="1837" y="7443"/>
                    <a:pt x="1837" y="7316"/>
                  </a:cubicBezTo>
                  <a:cubicBezTo>
                    <a:pt x="1837" y="7253"/>
                    <a:pt x="1869" y="7158"/>
                    <a:pt x="1964" y="7031"/>
                  </a:cubicBezTo>
                  <a:cubicBezTo>
                    <a:pt x="2059" y="6810"/>
                    <a:pt x="2217" y="6461"/>
                    <a:pt x="2281" y="5891"/>
                  </a:cubicBezTo>
                  <a:cubicBezTo>
                    <a:pt x="2502" y="2249"/>
                    <a:pt x="5891" y="603"/>
                    <a:pt x="9090" y="603"/>
                  </a:cubicBezTo>
                  <a:cubicBezTo>
                    <a:pt x="11845" y="603"/>
                    <a:pt x="15328" y="1553"/>
                    <a:pt x="16912" y="4149"/>
                  </a:cubicBezTo>
                  <a:cubicBezTo>
                    <a:pt x="16977" y="4258"/>
                    <a:pt x="17086" y="4307"/>
                    <a:pt x="17189" y="4307"/>
                  </a:cubicBezTo>
                  <a:cubicBezTo>
                    <a:pt x="17237" y="4307"/>
                    <a:pt x="17283" y="4296"/>
                    <a:pt x="17324" y="4276"/>
                  </a:cubicBezTo>
                  <a:cubicBezTo>
                    <a:pt x="17482" y="4181"/>
                    <a:pt x="17514" y="3991"/>
                    <a:pt x="17450" y="3864"/>
                  </a:cubicBezTo>
                  <a:cubicBezTo>
                    <a:pt x="15740" y="1014"/>
                    <a:pt x="12003" y="1"/>
                    <a:pt x="90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45"/>
            <p:cNvSpPr/>
            <p:nvPr/>
          </p:nvSpPr>
          <p:spPr>
            <a:xfrm>
              <a:off x="3361475" y="1294550"/>
              <a:ext cx="332550" cy="264125"/>
            </a:xfrm>
            <a:custGeom>
              <a:avLst/>
              <a:gdLst/>
              <a:ahLst/>
              <a:cxnLst/>
              <a:rect l="l" t="t" r="r" b="b"/>
              <a:pathLst>
                <a:path w="13302" h="10565" extrusionOk="0">
                  <a:moveTo>
                    <a:pt x="6841" y="2901"/>
                  </a:moveTo>
                  <a:cubicBezTo>
                    <a:pt x="7411" y="2901"/>
                    <a:pt x="7886" y="3313"/>
                    <a:pt x="7886" y="3883"/>
                  </a:cubicBezTo>
                  <a:cubicBezTo>
                    <a:pt x="7886" y="4263"/>
                    <a:pt x="7633" y="4738"/>
                    <a:pt x="7316" y="4991"/>
                  </a:cubicBezTo>
                  <a:cubicBezTo>
                    <a:pt x="7253" y="5054"/>
                    <a:pt x="7158" y="5181"/>
                    <a:pt x="7158" y="5308"/>
                  </a:cubicBezTo>
                  <a:lnTo>
                    <a:pt x="7158" y="5624"/>
                  </a:lnTo>
                  <a:cubicBezTo>
                    <a:pt x="7063" y="5656"/>
                    <a:pt x="6960" y="5672"/>
                    <a:pt x="6853" y="5672"/>
                  </a:cubicBezTo>
                  <a:cubicBezTo>
                    <a:pt x="6746" y="5672"/>
                    <a:pt x="6635" y="5656"/>
                    <a:pt x="6524" y="5624"/>
                  </a:cubicBezTo>
                  <a:lnTo>
                    <a:pt x="6524" y="5308"/>
                  </a:lnTo>
                  <a:cubicBezTo>
                    <a:pt x="6524" y="5181"/>
                    <a:pt x="6493" y="5054"/>
                    <a:pt x="6366" y="4991"/>
                  </a:cubicBezTo>
                  <a:cubicBezTo>
                    <a:pt x="6049" y="4706"/>
                    <a:pt x="5828" y="4263"/>
                    <a:pt x="5828" y="3883"/>
                  </a:cubicBezTo>
                  <a:cubicBezTo>
                    <a:pt x="5828" y="3313"/>
                    <a:pt x="6271" y="2901"/>
                    <a:pt x="6841" y="2901"/>
                  </a:cubicBezTo>
                  <a:close/>
                  <a:moveTo>
                    <a:pt x="2787" y="5814"/>
                  </a:moveTo>
                  <a:cubicBezTo>
                    <a:pt x="2946" y="5814"/>
                    <a:pt x="3041" y="5941"/>
                    <a:pt x="3041" y="6099"/>
                  </a:cubicBezTo>
                  <a:cubicBezTo>
                    <a:pt x="3041" y="6258"/>
                    <a:pt x="2946" y="6384"/>
                    <a:pt x="2787" y="6384"/>
                  </a:cubicBezTo>
                  <a:cubicBezTo>
                    <a:pt x="2629" y="6384"/>
                    <a:pt x="2502" y="6258"/>
                    <a:pt x="2502" y="6099"/>
                  </a:cubicBezTo>
                  <a:cubicBezTo>
                    <a:pt x="2471" y="5973"/>
                    <a:pt x="2566" y="5814"/>
                    <a:pt x="2787" y="5814"/>
                  </a:cubicBezTo>
                  <a:close/>
                  <a:moveTo>
                    <a:pt x="10895" y="5814"/>
                  </a:moveTo>
                  <a:cubicBezTo>
                    <a:pt x="11053" y="5814"/>
                    <a:pt x="11180" y="5941"/>
                    <a:pt x="11180" y="6099"/>
                  </a:cubicBezTo>
                  <a:cubicBezTo>
                    <a:pt x="11180" y="6258"/>
                    <a:pt x="11053" y="6384"/>
                    <a:pt x="10895" y="6384"/>
                  </a:cubicBezTo>
                  <a:cubicBezTo>
                    <a:pt x="10736" y="6384"/>
                    <a:pt x="10610" y="6258"/>
                    <a:pt x="10610" y="6099"/>
                  </a:cubicBezTo>
                  <a:cubicBezTo>
                    <a:pt x="10610" y="5973"/>
                    <a:pt x="10736" y="5814"/>
                    <a:pt x="10895" y="5814"/>
                  </a:cubicBezTo>
                  <a:close/>
                  <a:moveTo>
                    <a:pt x="7569" y="6004"/>
                  </a:moveTo>
                  <a:lnTo>
                    <a:pt x="8646" y="6289"/>
                  </a:lnTo>
                  <a:cubicBezTo>
                    <a:pt x="8836" y="6416"/>
                    <a:pt x="8994" y="6574"/>
                    <a:pt x="8994" y="6764"/>
                  </a:cubicBezTo>
                  <a:lnTo>
                    <a:pt x="8994" y="7556"/>
                  </a:lnTo>
                  <a:lnTo>
                    <a:pt x="7759" y="7556"/>
                  </a:lnTo>
                  <a:lnTo>
                    <a:pt x="7854" y="7208"/>
                  </a:lnTo>
                  <a:lnTo>
                    <a:pt x="7854" y="7049"/>
                  </a:lnTo>
                  <a:lnTo>
                    <a:pt x="7569" y="6004"/>
                  </a:lnTo>
                  <a:close/>
                  <a:moveTo>
                    <a:pt x="6113" y="6068"/>
                  </a:moveTo>
                  <a:lnTo>
                    <a:pt x="5796" y="7081"/>
                  </a:lnTo>
                  <a:lnTo>
                    <a:pt x="5796" y="7239"/>
                  </a:lnTo>
                  <a:lnTo>
                    <a:pt x="5859" y="7588"/>
                  </a:lnTo>
                  <a:lnTo>
                    <a:pt x="4624" y="7588"/>
                  </a:lnTo>
                  <a:lnTo>
                    <a:pt x="4624" y="6764"/>
                  </a:lnTo>
                  <a:lnTo>
                    <a:pt x="4719" y="6764"/>
                  </a:lnTo>
                  <a:cubicBezTo>
                    <a:pt x="4719" y="6574"/>
                    <a:pt x="4846" y="6384"/>
                    <a:pt x="5036" y="6321"/>
                  </a:cubicBezTo>
                  <a:lnTo>
                    <a:pt x="6113" y="6068"/>
                  </a:lnTo>
                  <a:close/>
                  <a:moveTo>
                    <a:pt x="6968" y="6163"/>
                  </a:moveTo>
                  <a:lnTo>
                    <a:pt x="7253" y="7176"/>
                  </a:lnTo>
                  <a:lnTo>
                    <a:pt x="7126" y="7588"/>
                  </a:lnTo>
                  <a:lnTo>
                    <a:pt x="6524" y="7588"/>
                  </a:lnTo>
                  <a:lnTo>
                    <a:pt x="6429" y="7176"/>
                  </a:lnTo>
                  <a:lnTo>
                    <a:pt x="6683" y="6163"/>
                  </a:lnTo>
                  <a:close/>
                  <a:moveTo>
                    <a:pt x="11686" y="8221"/>
                  </a:moveTo>
                  <a:lnTo>
                    <a:pt x="11116" y="8791"/>
                  </a:lnTo>
                  <a:lnTo>
                    <a:pt x="8108" y="8791"/>
                  </a:lnTo>
                  <a:cubicBezTo>
                    <a:pt x="7949" y="8791"/>
                    <a:pt x="7854" y="8886"/>
                    <a:pt x="7854" y="9076"/>
                  </a:cubicBezTo>
                  <a:cubicBezTo>
                    <a:pt x="7854" y="9235"/>
                    <a:pt x="7949" y="9330"/>
                    <a:pt x="8108" y="9330"/>
                  </a:cubicBezTo>
                  <a:lnTo>
                    <a:pt x="10166" y="9330"/>
                  </a:lnTo>
                  <a:cubicBezTo>
                    <a:pt x="9375" y="9710"/>
                    <a:pt x="8456" y="9931"/>
                    <a:pt x="7474" y="9931"/>
                  </a:cubicBezTo>
                  <a:cubicBezTo>
                    <a:pt x="6778" y="9931"/>
                    <a:pt x="6018" y="9805"/>
                    <a:pt x="5289" y="9615"/>
                  </a:cubicBezTo>
                  <a:lnTo>
                    <a:pt x="4592" y="9393"/>
                  </a:lnTo>
                  <a:lnTo>
                    <a:pt x="6683" y="9393"/>
                  </a:lnTo>
                  <a:cubicBezTo>
                    <a:pt x="6841" y="9393"/>
                    <a:pt x="6968" y="9266"/>
                    <a:pt x="6968" y="9108"/>
                  </a:cubicBezTo>
                  <a:cubicBezTo>
                    <a:pt x="6968" y="8950"/>
                    <a:pt x="6841" y="8823"/>
                    <a:pt x="6683" y="8823"/>
                  </a:cubicBezTo>
                  <a:lnTo>
                    <a:pt x="3452" y="8823"/>
                  </a:lnTo>
                  <a:cubicBezTo>
                    <a:pt x="3167" y="8633"/>
                    <a:pt x="2882" y="8475"/>
                    <a:pt x="2661" y="8221"/>
                  </a:cubicBezTo>
                  <a:close/>
                  <a:moveTo>
                    <a:pt x="5753" y="0"/>
                  </a:moveTo>
                  <a:cubicBezTo>
                    <a:pt x="4517" y="0"/>
                    <a:pt x="3346" y="304"/>
                    <a:pt x="2376" y="906"/>
                  </a:cubicBezTo>
                  <a:cubicBezTo>
                    <a:pt x="2217" y="1001"/>
                    <a:pt x="2186" y="1191"/>
                    <a:pt x="2281" y="1317"/>
                  </a:cubicBezTo>
                  <a:cubicBezTo>
                    <a:pt x="2336" y="1410"/>
                    <a:pt x="2424" y="1459"/>
                    <a:pt x="2512" y="1459"/>
                  </a:cubicBezTo>
                  <a:cubicBezTo>
                    <a:pt x="2576" y="1459"/>
                    <a:pt x="2639" y="1434"/>
                    <a:pt x="2692" y="1381"/>
                  </a:cubicBezTo>
                  <a:cubicBezTo>
                    <a:pt x="3567" y="856"/>
                    <a:pt x="4644" y="594"/>
                    <a:pt x="5785" y="594"/>
                  </a:cubicBezTo>
                  <a:cubicBezTo>
                    <a:pt x="6503" y="594"/>
                    <a:pt x="7247" y="698"/>
                    <a:pt x="7981" y="906"/>
                  </a:cubicBezTo>
                  <a:cubicBezTo>
                    <a:pt x="11116" y="1856"/>
                    <a:pt x="13111" y="4579"/>
                    <a:pt x="12351" y="7018"/>
                  </a:cubicBezTo>
                  <a:cubicBezTo>
                    <a:pt x="12256" y="7208"/>
                    <a:pt x="12193" y="7429"/>
                    <a:pt x="12098" y="7588"/>
                  </a:cubicBezTo>
                  <a:lnTo>
                    <a:pt x="11211" y="7588"/>
                  </a:lnTo>
                  <a:lnTo>
                    <a:pt x="11211" y="6954"/>
                  </a:lnTo>
                  <a:cubicBezTo>
                    <a:pt x="11560" y="6859"/>
                    <a:pt x="11781" y="6543"/>
                    <a:pt x="11781" y="6131"/>
                  </a:cubicBezTo>
                  <a:cubicBezTo>
                    <a:pt x="11781" y="5656"/>
                    <a:pt x="11401" y="5276"/>
                    <a:pt x="10926" y="5276"/>
                  </a:cubicBezTo>
                  <a:cubicBezTo>
                    <a:pt x="10451" y="5276"/>
                    <a:pt x="10040" y="5656"/>
                    <a:pt x="10040" y="6131"/>
                  </a:cubicBezTo>
                  <a:cubicBezTo>
                    <a:pt x="10040" y="6543"/>
                    <a:pt x="10293" y="6859"/>
                    <a:pt x="10641" y="6954"/>
                  </a:cubicBezTo>
                  <a:lnTo>
                    <a:pt x="10641" y="7588"/>
                  </a:lnTo>
                  <a:lnTo>
                    <a:pt x="9565" y="7588"/>
                  </a:lnTo>
                  <a:lnTo>
                    <a:pt x="9565" y="6796"/>
                  </a:lnTo>
                  <a:cubicBezTo>
                    <a:pt x="9565" y="6321"/>
                    <a:pt x="9248" y="5941"/>
                    <a:pt x="8773" y="5814"/>
                  </a:cubicBezTo>
                  <a:lnTo>
                    <a:pt x="7759" y="5529"/>
                  </a:lnTo>
                  <a:lnTo>
                    <a:pt x="7759" y="5371"/>
                  </a:lnTo>
                  <a:cubicBezTo>
                    <a:pt x="8203" y="5023"/>
                    <a:pt x="8456" y="4421"/>
                    <a:pt x="8456" y="3883"/>
                  </a:cubicBezTo>
                  <a:cubicBezTo>
                    <a:pt x="8456" y="2996"/>
                    <a:pt x="7759" y="2299"/>
                    <a:pt x="6873" y="2299"/>
                  </a:cubicBezTo>
                  <a:cubicBezTo>
                    <a:pt x="6018" y="2299"/>
                    <a:pt x="5289" y="2996"/>
                    <a:pt x="5289" y="3883"/>
                  </a:cubicBezTo>
                  <a:cubicBezTo>
                    <a:pt x="5289" y="4421"/>
                    <a:pt x="5574" y="5023"/>
                    <a:pt x="6018" y="5371"/>
                  </a:cubicBezTo>
                  <a:lnTo>
                    <a:pt x="6018" y="5498"/>
                  </a:lnTo>
                  <a:lnTo>
                    <a:pt x="4973" y="5783"/>
                  </a:lnTo>
                  <a:cubicBezTo>
                    <a:pt x="4561" y="5909"/>
                    <a:pt x="4181" y="6289"/>
                    <a:pt x="4181" y="6764"/>
                  </a:cubicBezTo>
                  <a:lnTo>
                    <a:pt x="4181" y="7556"/>
                  </a:lnTo>
                  <a:lnTo>
                    <a:pt x="3072" y="7556"/>
                  </a:lnTo>
                  <a:lnTo>
                    <a:pt x="3072" y="6923"/>
                  </a:lnTo>
                  <a:cubicBezTo>
                    <a:pt x="3452" y="6796"/>
                    <a:pt x="3674" y="6479"/>
                    <a:pt x="3674" y="6099"/>
                  </a:cubicBezTo>
                  <a:cubicBezTo>
                    <a:pt x="3674" y="5624"/>
                    <a:pt x="3294" y="5213"/>
                    <a:pt x="2819" y="5213"/>
                  </a:cubicBezTo>
                  <a:cubicBezTo>
                    <a:pt x="2344" y="5213"/>
                    <a:pt x="1932" y="5624"/>
                    <a:pt x="1932" y="6099"/>
                  </a:cubicBezTo>
                  <a:cubicBezTo>
                    <a:pt x="1932" y="6479"/>
                    <a:pt x="2186" y="6796"/>
                    <a:pt x="2534" y="6923"/>
                  </a:cubicBezTo>
                  <a:lnTo>
                    <a:pt x="2534" y="7556"/>
                  </a:lnTo>
                  <a:lnTo>
                    <a:pt x="2186" y="7556"/>
                  </a:lnTo>
                  <a:cubicBezTo>
                    <a:pt x="2027" y="7398"/>
                    <a:pt x="1901" y="7208"/>
                    <a:pt x="1742" y="7049"/>
                  </a:cubicBezTo>
                  <a:cubicBezTo>
                    <a:pt x="951" y="5909"/>
                    <a:pt x="666" y="4643"/>
                    <a:pt x="1014" y="3471"/>
                  </a:cubicBezTo>
                  <a:cubicBezTo>
                    <a:pt x="1109" y="2996"/>
                    <a:pt x="1362" y="2584"/>
                    <a:pt x="1711" y="2172"/>
                  </a:cubicBezTo>
                  <a:cubicBezTo>
                    <a:pt x="1837" y="2046"/>
                    <a:pt x="1774" y="1856"/>
                    <a:pt x="1647" y="1792"/>
                  </a:cubicBezTo>
                  <a:cubicBezTo>
                    <a:pt x="1603" y="1748"/>
                    <a:pt x="1532" y="1725"/>
                    <a:pt x="1462" y="1725"/>
                  </a:cubicBezTo>
                  <a:cubicBezTo>
                    <a:pt x="1381" y="1725"/>
                    <a:pt x="1301" y="1756"/>
                    <a:pt x="1267" y="1824"/>
                  </a:cubicBezTo>
                  <a:cubicBezTo>
                    <a:pt x="856" y="2299"/>
                    <a:pt x="539" y="2806"/>
                    <a:pt x="381" y="3376"/>
                  </a:cubicBezTo>
                  <a:cubicBezTo>
                    <a:pt x="0" y="4706"/>
                    <a:pt x="286" y="6131"/>
                    <a:pt x="1172" y="7429"/>
                  </a:cubicBezTo>
                  <a:cubicBezTo>
                    <a:pt x="2091" y="8696"/>
                    <a:pt x="3484" y="9710"/>
                    <a:pt x="5163" y="10216"/>
                  </a:cubicBezTo>
                  <a:cubicBezTo>
                    <a:pt x="5954" y="10438"/>
                    <a:pt x="6746" y="10565"/>
                    <a:pt x="7538" y="10565"/>
                  </a:cubicBezTo>
                  <a:cubicBezTo>
                    <a:pt x="8393" y="10565"/>
                    <a:pt x="9216" y="10406"/>
                    <a:pt x="9976" y="10121"/>
                  </a:cubicBezTo>
                  <a:cubicBezTo>
                    <a:pt x="11433" y="9583"/>
                    <a:pt x="12510" y="8506"/>
                    <a:pt x="12890" y="7208"/>
                  </a:cubicBezTo>
                  <a:cubicBezTo>
                    <a:pt x="13301" y="5846"/>
                    <a:pt x="13016" y="4421"/>
                    <a:pt x="12098" y="3123"/>
                  </a:cubicBezTo>
                  <a:cubicBezTo>
                    <a:pt x="11211" y="1856"/>
                    <a:pt x="9818" y="874"/>
                    <a:pt x="8139" y="367"/>
                  </a:cubicBezTo>
                  <a:cubicBezTo>
                    <a:pt x="7342" y="122"/>
                    <a:pt x="6535" y="0"/>
                    <a:pt x="57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16"/>
        <p:cNvGrpSpPr/>
        <p:nvPr/>
      </p:nvGrpSpPr>
      <p:grpSpPr>
        <a:xfrm>
          <a:off x="0" y="0"/>
          <a:ext cx="0" cy="0"/>
          <a:chOff x="0" y="0"/>
          <a:chExt cx="0" cy="0"/>
        </a:xfrm>
      </p:grpSpPr>
      <p:sp>
        <p:nvSpPr>
          <p:cNvPr id="817" name="Google Shape;817;p46"/>
          <p:cNvSpPr txBox="1">
            <a:spLocks noGrp="1"/>
          </p:cNvSpPr>
          <p:nvPr>
            <p:ph type="subTitle" idx="2"/>
          </p:nvPr>
        </p:nvSpPr>
        <p:spPr>
          <a:xfrm>
            <a:off x="5872800" y="1634788"/>
            <a:ext cx="2246400" cy="338400"/>
          </a:xfrm>
          <a:prstGeom prst="rect">
            <a:avLst/>
          </a:prstGeom>
        </p:spPr>
        <p:txBody>
          <a:bodyPr spcFirstLastPara="1" wrap="square" lIns="0" tIns="91425" rIns="0" bIns="91425" anchor="ctr" anchorCtr="0">
            <a:noAutofit/>
          </a:bodyPr>
          <a:lstStyle/>
          <a:p>
            <a:pPr marL="0" lvl="0" indent="0" algn="l" rtl="0">
              <a:spcBef>
                <a:spcPts val="0"/>
              </a:spcBef>
              <a:spcAft>
                <a:spcPts val="0"/>
              </a:spcAft>
              <a:buNone/>
            </a:pPr>
            <a:r>
              <a:rPr lang="en"/>
              <a:t>Non-motor</a:t>
            </a:r>
            <a:endParaRPr/>
          </a:p>
        </p:txBody>
      </p:sp>
      <p:sp>
        <p:nvSpPr>
          <p:cNvPr id="818" name="Google Shape;818;p46"/>
          <p:cNvSpPr txBox="1">
            <a:spLocks noGrp="1"/>
          </p:cNvSpPr>
          <p:nvPr>
            <p:ph type="subTitle" idx="4"/>
          </p:nvPr>
        </p:nvSpPr>
        <p:spPr>
          <a:xfrm>
            <a:off x="5872800" y="1973188"/>
            <a:ext cx="2246400" cy="720000"/>
          </a:xfrm>
          <a:prstGeom prst="rect">
            <a:avLst/>
          </a:prstGeom>
        </p:spPr>
        <p:txBody>
          <a:bodyPr spcFirstLastPara="1" wrap="square" lIns="0" tIns="91425" rIns="0" bIns="91425" anchor="t" anchorCtr="0">
            <a:noAutofit/>
          </a:bodyPr>
          <a:lstStyle/>
          <a:p>
            <a:pPr marL="0" lvl="0" indent="0" algn="l" rtl="0">
              <a:lnSpc>
                <a:spcPct val="115000"/>
              </a:lnSpc>
              <a:spcBef>
                <a:spcPts val="0"/>
              </a:spcBef>
              <a:spcAft>
                <a:spcPts val="0"/>
              </a:spcAft>
              <a:buNone/>
            </a:pPr>
            <a:r>
              <a:rPr lang="en" sz="1100">
                <a:solidFill>
                  <a:srgbClr val="000000"/>
                </a:solidFill>
              </a:rPr>
              <a:t>Part I - Non-Motor Aspects of Experiences of Daily Living (nM - EDL)</a:t>
            </a:r>
            <a:endParaRPr/>
          </a:p>
        </p:txBody>
      </p:sp>
      <p:sp>
        <p:nvSpPr>
          <p:cNvPr id="819" name="Google Shape;819;p46"/>
          <p:cNvSpPr txBox="1">
            <a:spLocks noGrp="1"/>
          </p:cNvSpPr>
          <p:nvPr>
            <p:ph type="title"/>
          </p:nvPr>
        </p:nvSpPr>
        <p:spPr>
          <a:xfrm>
            <a:off x="720000" y="218425"/>
            <a:ext cx="7704000" cy="1303200"/>
          </a:xfrm>
          <a:prstGeom prst="rect">
            <a:avLst/>
          </a:prstGeom>
          <a:solidFill>
            <a:srgbClr val="F2F2F2">
              <a:alpha val="71360"/>
            </a:srgbClr>
          </a:solidFill>
        </p:spPr>
        <p:txBody>
          <a:bodyPr spcFirstLastPara="1" wrap="square" lIns="0" tIns="91425" rIns="0" bIns="91425" anchor="b" anchorCtr="0">
            <a:noAutofit/>
          </a:bodyPr>
          <a:lstStyle/>
          <a:p>
            <a:pPr marL="0" lvl="0" indent="0" algn="ctr" rtl="0">
              <a:spcBef>
                <a:spcPts val="0"/>
              </a:spcBef>
              <a:spcAft>
                <a:spcPts val="0"/>
              </a:spcAft>
              <a:buNone/>
            </a:pPr>
            <a:r>
              <a:rPr lang="en"/>
              <a:t>Two Types </a:t>
            </a:r>
            <a:r>
              <a:rPr lang="en">
                <a:solidFill>
                  <a:schemeClr val="dk1"/>
                </a:solidFill>
              </a:rPr>
              <a:t>of Symptoms Measured by MDS-UPDRS Scale </a:t>
            </a:r>
            <a:endParaRPr>
              <a:solidFill>
                <a:schemeClr val="dk1"/>
              </a:solidFill>
            </a:endParaRPr>
          </a:p>
        </p:txBody>
      </p:sp>
      <p:grpSp>
        <p:nvGrpSpPr>
          <p:cNvPr id="820" name="Google Shape;820;p46"/>
          <p:cNvGrpSpPr/>
          <p:nvPr/>
        </p:nvGrpSpPr>
        <p:grpSpPr>
          <a:xfrm>
            <a:off x="4863150" y="1836050"/>
            <a:ext cx="857250" cy="720000"/>
            <a:chOff x="1119600" y="1559196"/>
            <a:chExt cx="857250" cy="720000"/>
          </a:xfrm>
        </p:grpSpPr>
        <p:sp>
          <p:nvSpPr>
            <p:cNvPr id="821" name="Google Shape;821;p46"/>
            <p:cNvSpPr/>
            <p:nvPr/>
          </p:nvSpPr>
          <p:spPr>
            <a:xfrm rot="5400000">
              <a:off x="1706850" y="1829196"/>
              <a:ext cx="360000" cy="180000"/>
            </a:xfrm>
            <a:prstGeom prst="triangle">
              <a:avLst>
                <a:gd name="adj" fmla="val 51093"/>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46"/>
            <p:cNvSpPr/>
            <p:nvPr/>
          </p:nvSpPr>
          <p:spPr>
            <a:xfrm>
              <a:off x="1119600" y="1559196"/>
              <a:ext cx="720000" cy="720000"/>
            </a:xfrm>
            <a:prstGeom prst="ellipse">
              <a:avLst/>
            </a:prstGeom>
            <a:solidFill>
              <a:schemeClr val="accent6"/>
            </a:solidFill>
            <a:ln w="381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 name="Google Shape;823;p46"/>
          <p:cNvGrpSpPr/>
          <p:nvPr/>
        </p:nvGrpSpPr>
        <p:grpSpPr>
          <a:xfrm>
            <a:off x="720008" y="1423315"/>
            <a:ext cx="3646325" cy="5691999"/>
            <a:chOff x="2252625" y="518050"/>
            <a:chExt cx="2731125" cy="4263350"/>
          </a:xfrm>
        </p:grpSpPr>
        <p:sp>
          <p:nvSpPr>
            <p:cNvPr id="824" name="Google Shape;824;p46"/>
            <p:cNvSpPr/>
            <p:nvPr/>
          </p:nvSpPr>
          <p:spPr>
            <a:xfrm>
              <a:off x="2252625" y="4391075"/>
              <a:ext cx="2620225" cy="390325"/>
            </a:xfrm>
            <a:custGeom>
              <a:avLst/>
              <a:gdLst/>
              <a:ahLst/>
              <a:cxnLst/>
              <a:rect l="l" t="t" r="r" b="b"/>
              <a:pathLst>
                <a:path w="104809" h="15613" extrusionOk="0">
                  <a:moveTo>
                    <a:pt x="52404" y="1"/>
                  </a:moveTo>
                  <a:cubicBezTo>
                    <a:pt x="23450" y="1"/>
                    <a:pt x="0" y="3503"/>
                    <a:pt x="0" y="7807"/>
                  </a:cubicBezTo>
                  <a:cubicBezTo>
                    <a:pt x="0" y="12110"/>
                    <a:pt x="23450" y="15612"/>
                    <a:pt x="52404" y="15612"/>
                  </a:cubicBezTo>
                  <a:cubicBezTo>
                    <a:pt x="81358" y="15612"/>
                    <a:pt x="104808" y="12110"/>
                    <a:pt x="104808" y="7807"/>
                  </a:cubicBezTo>
                  <a:cubicBezTo>
                    <a:pt x="104808" y="3503"/>
                    <a:pt x="81358" y="1"/>
                    <a:pt x="5240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46"/>
            <p:cNvSpPr/>
            <p:nvPr/>
          </p:nvSpPr>
          <p:spPr>
            <a:xfrm>
              <a:off x="4423325" y="2731475"/>
              <a:ext cx="271900" cy="1899800"/>
            </a:xfrm>
            <a:custGeom>
              <a:avLst/>
              <a:gdLst/>
              <a:ahLst/>
              <a:cxnLst/>
              <a:rect l="l" t="t" r="r" b="b"/>
              <a:pathLst>
                <a:path w="10876" h="75992" extrusionOk="0">
                  <a:moveTo>
                    <a:pt x="626" y="0"/>
                  </a:moveTo>
                  <a:cubicBezTo>
                    <a:pt x="607" y="0"/>
                    <a:pt x="587" y="2"/>
                    <a:pt x="568" y="4"/>
                  </a:cubicBezTo>
                  <a:cubicBezTo>
                    <a:pt x="234" y="37"/>
                    <a:pt x="1" y="338"/>
                    <a:pt x="67" y="638"/>
                  </a:cubicBezTo>
                  <a:lnTo>
                    <a:pt x="9708" y="75491"/>
                  </a:lnTo>
                  <a:cubicBezTo>
                    <a:pt x="9708" y="75758"/>
                    <a:pt x="9941" y="75992"/>
                    <a:pt x="10241" y="75992"/>
                  </a:cubicBezTo>
                  <a:lnTo>
                    <a:pt x="10308" y="75992"/>
                  </a:lnTo>
                  <a:cubicBezTo>
                    <a:pt x="10642" y="75925"/>
                    <a:pt x="10875" y="75658"/>
                    <a:pt x="10808" y="75358"/>
                  </a:cubicBezTo>
                  <a:lnTo>
                    <a:pt x="1168" y="504"/>
                  </a:lnTo>
                  <a:cubicBezTo>
                    <a:pt x="1137" y="195"/>
                    <a:pt x="877" y="0"/>
                    <a:pt x="6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46"/>
            <p:cNvSpPr/>
            <p:nvPr/>
          </p:nvSpPr>
          <p:spPr>
            <a:xfrm>
              <a:off x="4423325" y="2731475"/>
              <a:ext cx="271900" cy="1899800"/>
            </a:xfrm>
            <a:custGeom>
              <a:avLst/>
              <a:gdLst/>
              <a:ahLst/>
              <a:cxnLst/>
              <a:rect l="l" t="t" r="r" b="b"/>
              <a:pathLst>
                <a:path w="10876" h="75992" extrusionOk="0">
                  <a:moveTo>
                    <a:pt x="626" y="0"/>
                  </a:moveTo>
                  <a:cubicBezTo>
                    <a:pt x="607" y="0"/>
                    <a:pt x="587" y="2"/>
                    <a:pt x="568" y="4"/>
                  </a:cubicBezTo>
                  <a:cubicBezTo>
                    <a:pt x="234" y="37"/>
                    <a:pt x="1" y="338"/>
                    <a:pt x="67" y="638"/>
                  </a:cubicBezTo>
                  <a:lnTo>
                    <a:pt x="9708" y="75491"/>
                  </a:lnTo>
                  <a:cubicBezTo>
                    <a:pt x="9708" y="75758"/>
                    <a:pt x="9941" y="75992"/>
                    <a:pt x="10241" y="75992"/>
                  </a:cubicBezTo>
                  <a:lnTo>
                    <a:pt x="10308" y="75992"/>
                  </a:lnTo>
                  <a:cubicBezTo>
                    <a:pt x="10642" y="75925"/>
                    <a:pt x="10875" y="75658"/>
                    <a:pt x="10808" y="75358"/>
                  </a:cubicBezTo>
                  <a:lnTo>
                    <a:pt x="1168" y="504"/>
                  </a:lnTo>
                  <a:cubicBezTo>
                    <a:pt x="1137" y="195"/>
                    <a:pt x="877" y="0"/>
                    <a:pt x="626" y="0"/>
                  </a:cubicBezTo>
                  <a:close/>
                </a:path>
              </a:pathLst>
            </a:custGeom>
            <a:solidFill>
              <a:srgbClr val="000000">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46"/>
            <p:cNvSpPr/>
            <p:nvPr/>
          </p:nvSpPr>
          <p:spPr>
            <a:xfrm>
              <a:off x="3516850" y="3608025"/>
              <a:ext cx="1072450" cy="279400"/>
            </a:xfrm>
            <a:custGeom>
              <a:avLst/>
              <a:gdLst/>
              <a:ahLst/>
              <a:cxnLst/>
              <a:rect l="l" t="t" r="r" b="b"/>
              <a:pathLst>
                <a:path w="42898" h="11176" extrusionOk="0">
                  <a:moveTo>
                    <a:pt x="13110" y="0"/>
                  </a:moveTo>
                  <a:cubicBezTo>
                    <a:pt x="9374" y="0"/>
                    <a:pt x="5938" y="1902"/>
                    <a:pt x="3870" y="4971"/>
                  </a:cubicBezTo>
                  <a:lnTo>
                    <a:pt x="0" y="10775"/>
                  </a:lnTo>
                  <a:lnTo>
                    <a:pt x="634" y="11175"/>
                  </a:lnTo>
                  <a:lnTo>
                    <a:pt x="4504" y="5404"/>
                  </a:lnTo>
                  <a:cubicBezTo>
                    <a:pt x="6438" y="2469"/>
                    <a:pt x="9641" y="768"/>
                    <a:pt x="13110" y="768"/>
                  </a:cubicBezTo>
                  <a:lnTo>
                    <a:pt x="29822" y="768"/>
                  </a:lnTo>
                  <a:cubicBezTo>
                    <a:pt x="33291" y="768"/>
                    <a:pt x="36493" y="2502"/>
                    <a:pt x="38395" y="5404"/>
                  </a:cubicBezTo>
                  <a:lnTo>
                    <a:pt x="42297" y="11175"/>
                  </a:lnTo>
                  <a:lnTo>
                    <a:pt x="42898" y="10775"/>
                  </a:lnTo>
                  <a:lnTo>
                    <a:pt x="39028" y="4971"/>
                  </a:lnTo>
                  <a:cubicBezTo>
                    <a:pt x="36994" y="1835"/>
                    <a:pt x="33524" y="0"/>
                    <a:pt x="298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46"/>
            <p:cNvSpPr/>
            <p:nvPr/>
          </p:nvSpPr>
          <p:spPr>
            <a:xfrm>
              <a:off x="3516850" y="3608025"/>
              <a:ext cx="1072450" cy="279400"/>
            </a:xfrm>
            <a:custGeom>
              <a:avLst/>
              <a:gdLst/>
              <a:ahLst/>
              <a:cxnLst/>
              <a:rect l="l" t="t" r="r" b="b"/>
              <a:pathLst>
                <a:path w="42898" h="11176" extrusionOk="0">
                  <a:moveTo>
                    <a:pt x="13110" y="0"/>
                  </a:moveTo>
                  <a:cubicBezTo>
                    <a:pt x="9374" y="0"/>
                    <a:pt x="5938" y="1902"/>
                    <a:pt x="3870" y="4971"/>
                  </a:cubicBezTo>
                  <a:lnTo>
                    <a:pt x="0" y="10775"/>
                  </a:lnTo>
                  <a:lnTo>
                    <a:pt x="634" y="11175"/>
                  </a:lnTo>
                  <a:lnTo>
                    <a:pt x="4504" y="5404"/>
                  </a:lnTo>
                  <a:cubicBezTo>
                    <a:pt x="6438" y="2469"/>
                    <a:pt x="9641" y="768"/>
                    <a:pt x="13110" y="768"/>
                  </a:cubicBezTo>
                  <a:lnTo>
                    <a:pt x="29822" y="768"/>
                  </a:lnTo>
                  <a:cubicBezTo>
                    <a:pt x="33291" y="768"/>
                    <a:pt x="36493" y="2502"/>
                    <a:pt x="38395" y="5404"/>
                  </a:cubicBezTo>
                  <a:lnTo>
                    <a:pt x="42297" y="11175"/>
                  </a:lnTo>
                  <a:lnTo>
                    <a:pt x="42898" y="10775"/>
                  </a:lnTo>
                  <a:lnTo>
                    <a:pt x="39028" y="4971"/>
                  </a:lnTo>
                  <a:cubicBezTo>
                    <a:pt x="36994" y="1835"/>
                    <a:pt x="33524" y="0"/>
                    <a:pt x="29822" y="0"/>
                  </a:cubicBezTo>
                  <a:close/>
                </a:path>
              </a:pathLst>
            </a:custGeom>
            <a:solidFill>
              <a:srgbClr val="000000">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46"/>
            <p:cNvSpPr/>
            <p:nvPr/>
          </p:nvSpPr>
          <p:spPr>
            <a:xfrm>
              <a:off x="3400925" y="2731475"/>
              <a:ext cx="283575" cy="1899800"/>
            </a:xfrm>
            <a:custGeom>
              <a:avLst/>
              <a:gdLst/>
              <a:ahLst/>
              <a:cxnLst/>
              <a:rect l="l" t="t" r="r" b="b"/>
              <a:pathLst>
                <a:path w="11343" h="75992" extrusionOk="0">
                  <a:moveTo>
                    <a:pt x="10751" y="1"/>
                  </a:moveTo>
                  <a:cubicBezTo>
                    <a:pt x="10475" y="1"/>
                    <a:pt x="10237" y="223"/>
                    <a:pt x="10175" y="504"/>
                  </a:cubicBezTo>
                  <a:lnTo>
                    <a:pt x="68" y="75358"/>
                  </a:lnTo>
                  <a:cubicBezTo>
                    <a:pt x="1" y="75658"/>
                    <a:pt x="268" y="75925"/>
                    <a:pt x="568" y="75992"/>
                  </a:cubicBezTo>
                  <a:lnTo>
                    <a:pt x="635" y="75992"/>
                  </a:lnTo>
                  <a:cubicBezTo>
                    <a:pt x="901" y="75992"/>
                    <a:pt x="1135" y="75758"/>
                    <a:pt x="1168" y="75491"/>
                  </a:cubicBezTo>
                  <a:lnTo>
                    <a:pt x="11309" y="638"/>
                  </a:lnTo>
                  <a:cubicBezTo>
                    <a:pt x="11342" y="338"/>
                    <a:pt x="11109" y="37"/>
                    <a:pt x="10809" y="4"/>
                  </a:cubicBezTo>
                  <a:cubicBezTo>
                    <a:pt x="10789" y="2"/>
                    <a:pt x="10770" y="1"/>
                    <a:pt x="107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46"/>
            <p:cNvSpPr/>
            <p:nvPr/>
          </p:nvSpPr>
          <p:spPr>
            <a:xfrm>
              <a:off x="3400925" y="2731475"/>
              <a:ext cx="283575" cy="1899800"/>
            </a:xfrm>
            <a:custGeom>
              <a:avLst/>
              <a:gdLst/>
              <a:ahLst/>
              <a:cxnLst/>
              <a:rect l="l" t="t" r="r" b="b"/>
              <a:pathLst>
                <a:path w="11343" h="75992" extrusionOk="0">
                  <a:moveTo>
                    <a:pt x="10751" y="1"/>
                  </a:moveTo>
                  <a:cubicBezTo>
                    <a:pt x="10475" y="1"/>
                    <a:pt x="10237" y="223"/>
                    <a:pt x="10175" y="504"/>
                  </a:cubicBezTo>
                  <a:lnTo>
                    <a:pt x="68" y="75358"/>
                  </a:lnTo>
                  <a:cubicBezTo>
                    <a:pt x="1" y="75658"/>
                    <a:pt x="268" y="75925"/>
                    <a:pt x="568" y="75992"/>
                  </a:cubicBezTo>
                  <a:lnTo>
                    <a:pt x="635" y="75992"/>
                  </a:lnTo>
                  <a:cubicBezTo>
                    <a:pt x="901" y="75992"/>
                    <a:pt x="1135" y="75758"/>
                    <a:pt x="1168" y="75491"/>
                  </a:cubicBezTo>
                  <a:lnTo>
                    <a:pt x="11309" y="638"/>
                  </a:lnTo>
                  <a:cubicBezTo>
                    <a:pt x="11342" y="338"/>
                    <a:pt x="11109" y="37"/>
                    <a:pt x="10809" y="4"/>
                  </a:cubicBezTo>
                  <a:cubicBezTo>
                    <a:pt x="10789" y="2"/>
                    <a:pt x="10770" y="1"/>
                    <a:pt x="10751" y="1"/>
                  </a:cubicBezTo>
                  <a:close/>
                </a:path>
              </a:pathLst>
            </a:custGeom>
            <a:solidFill>
              <a:srgbClr val="000000">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46"/>
            <p:cNvSpPr/>
            <p:nvPr/>
          </p:nvSpPr>
          <p:spPr>
            <a:xfrm>
              <a:off x="3638600" y="2540600"/>
              <a:ext cx="830625" cy="205575"/>
            </a:xfrm>
            <a:custGeom>
              <a:avLst/>
              <a:gdLst/>
              <a:ahLst/>
              <a:cxnLst/>
              <a:rect l="l" t="t" r="r" b="b"/>
              <a:pathLst>
                <a:path w="33225" h="8223" extrusionOk="0">
                  <a:moveTo>
                    <a:pt x="8106" y="0"/>
                  </a:moveTo>
                  <a:cubicBezTo>
                    <a:pt x="4070" y="0"/>
                    <a:pt x="634" y="3002"/>
                    <a:pt x="101" y="7005"/>
                  </a:cubicBezTo>
                  <a:lnTo>
                    <a:pt x="101" y="7039"/>
                  </a:lnTo>
                  <a:cubicBezTo>
                    <a:pt x="1" y="7539"/>
                    <a:pt x="401" y="8006"/>
                    <a:pt x="901" y="8106"/>
                  </a:cubicBezTo>
                  <a:lnTo>
                    <a:pt x="1668" y="8206"/>
                  </a:lnTo>
                  <a:cubicBezTo>
                    <a:pt x="1724" y="8217"/>
                    <a:pt x="1780" y="8223"/>
                    <a:pt x="1834" y="8223"/>
                  </a:cubicBezTo>
                  <a:cubicBezTo>
                    <a:pt x="2268" y="8223"/>
                    <a:pt x="2647" y="7883"/>
                    <a:pt x="2736" y="7439"/>
                  </a:cubicBezTo>
                  <a:lnTo>
                    <a:pt x="2736" y="7372"/>
                  </a:lnTo>
                  <a:cubicBezTo>
                    <a:pt x="3069" y="4670"/>
                    <a:pt x="5404" y="2669"/>
                    <a:pt x="8106" y="2669"/>
                  </a:cubicBezTo>
                  <a:lnTo>
                    <a:pt x="25185" y="2669"/>
                  </a:lnTo>
                  <a:cubicBezTo>
                    <a:pt x="26586" y="2669"/>
                    <a:pt x="27820" y="3203"/>
                    <a:pt x="28788" y="4036"/>
                  </a:cubicBezTo>
                  <a:cubicBezTo>
                    <a:pt x="29755" y="4870"/>
                    <a:pt x="30422" y="6038"/>
                    <a:pt x="30589" y="7439"/>
                  </a:cubicBezTo>
                  <a:cubicBezTo>
                    <a:pt x="30648" y="7883"/>
                    <a:pt x="31024" y="8223"/>
                    <a:pt x="31457" y="8223"/>
                  </a:cubicBezTo>
                  <a:cubicBezTo>
                    <a:pt x="31512" y="8223"/>
                    <a:pt x="31567" y="8217"/>
                    <a:pt x="31623" y="8206"/>
                  </a:cubicBezTo>
                  <a:lnTo>
                    <a:pt x="32424" y="8139"/>
                  </a:lnTo>
                  <a:cubicBezTo>
                    <a:pt x="32857" y="8073"/>
                    <a:pt x="33191" y="7672"/>
                    <a:pt x="33191" y="7239"/>
                  </a:cubicBezTo>
                  <a:cubicBezTo>
                    <a:pt x="33191" y="7172"/>
                    <a:pt x="33191" y="7139"/>
                    <a:pt x="33224" y="7039"/>
                  </a:cubicBezTo>
                  <a:cubicBezTo>
                    <a:pt x="32691" y="3002"/>
                    <a:pt x="29288" y="0"/>
                    <a:pt x="251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46"/>
            <p:cNvSpPr/>
            <p:nvPr/>
          </p:nvSpPr>
          <p:spPr>
            <a:xfrm>
              <a:off x="3638600" y="2540600"/>
              <a:ext cx="830625" cy="205575"/>
            </a:xfrm>
            <a:custGeom>
              <a:avLst/>
              <a:gdLst/>
              <a:ahLst/>
              <a:cxnLst/>
              <a:rect l="l" t="t" r="r" b="b"/>
              <a:pathLst>
                <a:path w="33225" h="8223" extrusionOk="0">
                  <a:moveTo>
                    <a:pt x="8106" y="0"/>
                  </a:moveTo>
                  <a:cubicBezTo>
                    <a:pt x="4070" y="0"/>
                    <a:pt x="634" y="3002"/>
                    <a:pt x="101" y="7005"/>
                  </a:cubicBezTo>
                  <a:lnTo>
                    <a:pt x="101" y="7039"/>
                  </a:lnTo>
                  <a:cubicBezTo>
                    <a:pt x="1" y="7539"/>
                    <a:pt x="401" y="8006"/>
                    <a:pt x="901" y="8106"/>
                  </a:cubicBezTo>
                  <a:lnTo>
                    <a:pt x="1668" y="8206"/>
                  </a:lnTo>
                  <a:cubicBezTo>
                    <a:pt x="1724" y="8217"/>
                    <a:pt x="1780" y="8223"/>
                    <a:pt x="1834" y="8223"/>
                  </a:cubicBezTo>
                  <a:cubicBezTo>
                    <a:pt x="2268" y="8223"/>
                    <a:pt x="2647" y="7883"/>
                    <a:pt x="2736" y="7439"/>
                  </a:cubicBezTo>
                  <a:lnTo>
                    <a:pt x="2736" y="7372"/>
                  </a:lnTo>
                  <a:cubicBezTo>
                    <a:pt x="3069" y="4670"/>
                    <a:pt x="5404" y="2669"/>
                    <a:pt x="8106" y="2669"/>
                  </a:cubicBezTo>
                  <a:lnTo>
                    <a:pt x="25185" y="2669"/>
                  </a:lnTo>
                  <a:cubicBezTo>
                    <a:pt x="26586" y="2669"/>
                    <a:pt x="27820" y="3203"/>
                    <a:pt x="28788" y="4036"/>
                  </a:cubicBezTo>
                  <a:cubicBezTo>
                    <a:pt x="29755" y="4870"/>
                    <a:pt x="30422" y="6038"/>
                    <a:pt x="30589" y="7439"/>
                  </a:cubicBezTo>
                  <a:cubicBezTo>
                    <a:pt x="30648" y="7883"/>
                    <a:pt x="31024" y="8223"/>
                    <a:pt x="31457" y="8223"/>
                  </a:cubicBezTo>
                  <a:cubicBezTo>
                    <a:pt x="31512" y="8223"/>
                    <a:pt x="31567" y="8217"/>
                    <a:pt x="31623" y="8206"/>
                  </a:cubicBezTo>
                  <a:lnTo>
                    <a:pt x="32424" y="8139"/>
                  </a:lnTo>
                  <a:cubicBezTo>
                    <a:pt x="32857" y="8073"/>
                    <a:pt x="33191" y="7672"/>
                    <a:pt x="33191" y="7239"/>
                  </a:cubicBezTo>
                  <a:cubicBezTo>
                    <a:pt x="33191" y="7172"/>
                    <a:pt x="33191" y="7139"/>
                    <a:pt x="33224" y="7039"/>
                  </a:cubicBezTo>
                  <a:cubicBezTo>
                    <a:pt x="32691" y="3002"/>
                    <a:pt x="29288" y="0"/>
                    <a:pt x="25185" y="0"/>
                  </a:cubicBezTo>
                  <a:close/>
                </a:path>
              </a:pathLst>
            </a:custGeom>
            <a:solidFill>
              <a:srgbClr val="000000">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46"/>
            <p:cNvSpPr/>
            <p:nvPr/>
          </p:nvSpPr>
          <p:spPr>
            <a:xfrm>
              <a:off x="3651100" y="2881675"/>
              <a:ext cx="791425" cy="19200"/>
            </a:xfrm>
            <a:custGeom>
              <a:avLst/>
              <a:gdLst/>
              <a:ahLst/>
              <a:cxnLst/>
              <a:rect l="l" t="t" r="r" b="b"/>
              <a:pathLst>
                <a:path w="31657" h="768" extrusionOk="0">
                  <a:moveTo>
                    <a:pt x="1" y="0"/>
                  </a:moveTo>
                  <a:lnTo>
                    <a:pt x="1" y="768"/>
                  </a:lnTo>
                  <a:lnTo>
                    <a:pt x="31657" y="768"/>
                  </a:lnTo>
                  <a:lnTo>
                    <a:pt x="3165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46"/>
            <p:cNvSpPr/>
            <p:nvPr/>
          </p:nvSpPr>
          <p:spPr>
            <a:xfrm>
              <a:off x="2476950" y="2432175"/>
              <a:ext cx="1205050" cy="2043475"/>
            </a:xfrm>
            <a:custGeom>
              <a:avLst/>
              <a:gdLst/>
              <a:ahLst/>
              <a:cxnLst/>
              <a:rect l="l" t="t" r="r" b="b"/>
              <a:pathLst>
                <a:path w="48202" h="81739" extrusionOk="0">
                  <a:moveTo>
                    <a:pt x="17413" y="1"/>
                  </a:moveTo>
                  <a:cubicBezTo>
                    <a:pt x="16378" y="1469"/>
                    <a:pt x="16178" y="3437"/>
                    <a:pt x="16045" y="5238"/>
                  </a:cubicBezTo>
                  <a:cubicBezTo>
                    <a:pt x="15545" y="13144"/>
                    <a:pt x="16212" y="21149"/>
                    <a:pt x="18013" y="28922"/>
                  </a:cubicBezTo>
                  <a:cubicBezTo>
                    <a:pt x="18246" y="29989"/>
                    <a:pt x="18547" y="31090"/>
                    <a:pt x="18413" y="32191"/>
                  </a:cubicBezTo>
                  <a:cubicBezTo>
                    <a:pt x="18280" y="33525"/>
                    <a:pt x="17613" y="34759"/>
                    <a:pt x="17446" y="36093"/>
                  </a:cubicBezTo>
                  <a:cubicBezTo>
                    <a:pt x="17379" y="36694"/>
                    <a:pt x="17413" y="37328"/>
                    <a:pt x="17279" y="37928"/>
                  </a:cubicBezTo>
                  <a:cubicBezTo>
                    <a:pt x="17079" y="38862"/>
                    <a:pt x="16445" y="39696"/>
                    <a:pt x="15878" y="40530"/>
                  </a:cubicBezTo>
                  <a:cubicBezTo>
                    <a:pt x="14377" y="42631"/>
                    <a:pt x="13076" y="44833"/>
                    <a:pt x="11942" y="47135"/>
                  </a:cubicBezTo>
                  <a:cubicBezTo>
                    <a:pt x="10941" y="49169"/>
                    <a:pt x="10107" y="51304"/>
                    <a:pt x="9107" y="53339"/>
                  </a:cubicBezTo>
                  <a:cubicBezTo>
                    <a:pt x="7572" y="56508"/>
                    <a:pt x="5704" y="59477"/>
                    <a:pt x="3703" y="62345"/>
                  </a:cubicBezTo>
                  <a:cubicBezTo>
                    <a:pt x="2102" y="64614"/>
                    <a:pt x="367" y="67015"/>
                    <a:pt x="0" y="69717"/>
                  </a:cubicBezTo>
                  <a:cubicBezTo>
                    <a:pt x="834" y="70551"/>
                    <a:pt x="2168" y="71018"/>
                    <a:pt x="3169" y="71786"/>
                  </a:cubicBezTo>
                  <a:cubicBezTo>
                    <a:pt x="4170" y="72519"/>
                    <a:pt x="4870" y="73553"/>
                    <a:pt x="5704" y="74521"/>
                  </a:cubicBezTo>
                  <a:cubicBezTo>
                    <a:pt x="7572" y="76689"/>
                    <a:pt x="10041" y="78190"/>
                    <a:pt x="12542" y="79558"/>
                  </a:cubicBezTo>
                  <a:cubicBezTo>
                    <a:pt x="13009" y="79825"/>
                    <a:pt x="13510" y="80058"/>
                    <a:pt x="13943" y="80325"/>
                  </a:cubicBezTo>
                  <a:lnTo>
                    <a:pt x="14010" y="80325"/>
                  </a:lnTo>
                  <a:cubicBezTo>
                    <a:pt x="17079" y="75288"/>
                    <a:pt x="19881" y="70018"/>
                    <a:pt x="22349" y="64647"/>
                  </a:cubicBezTo>
                  <a:lnTo>
                    <a:pt x="22349" y="64647"/>
                  </a:lnTo>
                  <a:cubicBezTo>
                    <a:pt x="21349" y="69884"/>
                    <a:pt x="20682" y="75221"/>
                    <a:pt x="20281" y="80558"/>
                  </a:cubicBezTo>
                  <a:cubicBezTo>
                    <a:pt x="21582" y="80959"/>
                    <a:pt x="22883" y="81292"/>
                    <a:pt x="24217" y="81492"/>
                  </a:cubicBezTo>
                  <a:cubicBezTo>
                    <a:pt x="25285" y="81657"/>
                    <a:pt x="26362" y="81739"/>
                    <a:pt x="27436" y="81739"/>
                  </a:cubicBezTo>
                  <a:cubicBezTo>
                    <a:pt x="29855" y="81739"/>
                    <a:pt x="32262" y="81323"/>
                    <a:pt x="34525" y="80492"/>
                  </a:cubicBezTo>
                  <a:cubicBezTo>
                    <a:pt x="34725" y="80458"/>
                    <a:pt x="34892" y="80358"/>
                    <a:pt x="35092" y="80292"/>
                  </a:cubicBezTo>
                  <a:cubicBezTo>
                    <a:pt x="36393" y="79324"/>
                    <a:pt x="35359" y="77289"/>
                    <a:pt x="35559" y="75655"/>
                  </a:cubicBezTo>
                  <a:cubicBezTo>
                    <a:pt x="35692" y="74654"/>
                    <a:pt x="36359" y="73820"/>
                    <a:pt x="36793" y="72953"/>
                  </a:cubicBezTo>
                  <a:cubicBezTo>
                    <a:pt x="37927" y="70785"/>
                    <a:pt x="38027" y="68216"/>
                    <a:pt x="38127" y="65815"/>
                  </a:cubicBezTo>
                  <a:cubicBezTo>
                    <a:pt x="39362" y="45166"/>
                    <a:pt x="47467" y="25352"/>
                    <a:pt x="48201" y="4738"/>
                  </a:cubicBezTo>
                  <a:cubicBezTo>
                    <a:pt x="47901" y="4671"/>
                    <a:pt x="47601" y="4637"/>
                    <a:pt x="47267" y="4504"/>
                  </a:cubicBezTo>
                  <a:cubicBezTo>
                    <a:pt x="44298" y="4471"/>
                    <a:pt x="29021" y="4170"/>
                    <a:pt x="25685" y="3770"/>
                  </a:cubicBezTo>
                  <a:lnTo>
                    <a:pt x="25518" y="3770"/>
                  </a:lnTo>
                  <a:cubicBezTo>
                    <a:pt x="24217" y="3603"/>
                    <a:pt x="22916" y="3337"/>
                    <a:pt x="21682" y="2970"/>
                  </a:cubicBezTo>
                  <a:cubicBezTo>
                    <a:pt x="20181" y="2503"/>
                    <a:pt x="18713" y="1769"/>
                    <a:pt x="17746" y="501"/>
                  </a:cubicBezTo>
                  <a:cubicBezTo>
                    <a:pt x="17613" y="334"/>
                    <a:pt x="17546" y="168"/>
                    <a:pt x="1741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46"/>
            <p:cNvSpPr/>
            <p:nvPr/>
          </p:nvSpPr>
          <p:spPr>
            <a:xfrm>
              <a:off x="3812050" y="518050"/>
              <a:ext cx="572950" cy="440600"/>
            </a:xfrm>
            <a:custGeom>
              <a:avLst/>
              <a:gdLst/>
              <a:ahLst/>
              <a:cxnLst/>
              <a:rect l="l" t="t" r="r" b="b"/>
              <a:pathLst>
                <a:path w="22918" h="17624" extrusionOk="0">
                  <a:moveTo>
                    <a:pt x="8873" y="0"/>
                  </a:moveTo>
                  <a:cubicBezTo>
                    <a:pt x="7898" y="0"/>
                    <a:pt x="6911" y="103"/>
                    <a:pt x="6172" y="678"/>
                  </a:cubicBezTo>
                  <a:cubicBezTo>
                    <a:pt x="5538" y="1179"/>
                    <a:pt x="5138" y="1912"/>
                    <a:pt x="4638" y="2513"/>
                  </a:cubicBezTo>
                  <a:cubicBezTo>
                    <a:pt x="3403" y="3947"/>
                    <a:pt x="1402" y="4681"/>
                    <a:pt x="735" y="6449"/>
                  </a:cubicBezTo>
                  <a:cubicBezTo>
                    <a:pt x="1" y="8350"/>
                    <a:pt x="1302" y="10485"/>
                    <a:pt x="968" y="12487"/>
                  </a:cubicBezTo>
                  <a:cubicBezTo>
                    <a:pt x="835" y="13321"/>
                    <a:pt x="468" y="14088"/>
                    <a:pt x="401" y="14922"/>
                  </a:cubicBezTo>
                  <a:cubicBezTo>
                    <a:pt x="401" y="15689"/>
                    <a:pt x="735" y="16489"/>
                    <a:pt x="1335" y="17023"/>
                  </a:cubicBezTo>
                  <a:lnTo>
                    <a:pt x="1369" y="17023"/>
                  </a:lnTo>
                  <a:lnTo>
                    <a:pt x="1369" y="17090"/>
                  </a:lnTo>
                  <a:cubicBezTo>
                    <a:pt x="1635" y="17323"/>
                    <a:pt x="1869" y="17490"/>
                    <a:pt x="2202" y="17624"/>
                  </a:cubicBezTo>
                  <a:cubicBezTo>
                    <a:pt x="2169" y="17524"/>
                    <a:pt x="2169" y="17423"/>
                    <a:pt x="2136" y="17323"/>
                  </a:cubicBezTo>
                  <a:cubicBezTo>
                    <a:pt x="1635" y="15589"/>
                    <a:pt x="2136" y="13587"/>
                    <a:pt x="3503" y="12120"/>
                  </a:cubicBezTo>
                  <a:cubicBezTo>
                    <a:pt x="3804" y="11819"/>
                    <a:pt x="4137" y="11586"/>
                    <a:pt x="4504" y="11419"/>
                  </a:cubicBezTo>
                  <a:cubicBezTo>
                    <a:pt x="4719" y="11319"/>
                    <a:pt x="4959" y="11274"/>
                    <a:pt x="5202" y="11274"/>
                  </a:cubicBezTo>
                  <a:cubicBezTo>
                    <a:pt x="5525" y="11274"/>
                    <a:pt x="5853" y="11353"/>
                    <a:pt x="6139" y="11486"/>
                  </a:cubicBezTo>
                  <a:cubicBezTo>
                    <a:pt x="6506" y="11686"/>
                    <a:pt x="6839" y="12086"/>
                    <a:pt x="7039" y="12487"/>
                  </a:cubicBezTo>
                  <a:cubicBezTo>
                    <a:pt x="7506" y="11119"/>
                    <a:pt x="9708" y="10685"/>
                    <a:pt x="9941" y="9184"/>
                  </a:cubicBezTo>
                  <a:cubicBezTo>
                    <a:pt x="10108" y="8250"/>
                    <a:pt x="9374" y="7416"/>
                    <a:pt x="8707" y="6682"/>
                  </a:cubicBezTo>
                  <a:cubicBezTo>
                    <a:pt x="8040" y="5982"/>
                    <a:pt x="7406" y="4981"/>
                    <a:pt x="7840" y="4114"/>
                  </a:cubicBezTo>
                  <a:cubicBezTo>
                    <a:pt x="8107" y="3480"/>
                    <a:pt x="8874" y="3180"/>
                    <a:pt x="9574" y="3180"/>
                  </a:cubicBezTo>
                  <a:cubicBezTo>
                    <a:pt x="10275" y="3180"/>
                    <a:pt x="11042" y="3413"/>
                    <a:pt x="11609" y="3847"/>
                  </a:cubicBezTo>
                  <a:cubicBezTo>
                    <a:pt x="13244" y="5081"/>
                    <a:pt x="13544" y="7516"/>
                    <a:pt x="15078" y="8817"/>
                  </a:cubicBezTo>
                  <a:cubicBezTo>
                    <a:pt x="15912" y="9518"/>
                    <a:pt x="17046" y="9818"/>
                    <a:pt x="18114" y="10085"/>
                  </a:cubicBezTo>
                  <a:cubicBezTo>
                    <a:pt x="18544" y="10193"/>
                    <a:pt x="19017" y="10300"/>
                    <a:pt x="19477" y="10300"/>
                  </a:cubicBezTo>
                  <a:cubicBezTo>
                    <a:pt x="19730" y="10300"/>
                    <a:pt x="19979" y="10268"/>
                    <a:pt x="20215" y="10185"/>
                  </a:cubicBezTo>
                  <a:lnTo>
                    <a:pt x="20249" y="10185"/>
                  </a:lnTo>
                  <a:cubicBezTo>
                    <a:pt x="20782" y="10018"/>
                    <a:pt x="21249" y="9618"/>
                    <a:pt x="21716" y="9251"/>
                  </a:cubicBezTo>
                  <a:cubicBezTo>
                    <a:pt x="22283" y="8751"/>
                    <a:pt x="22917" y="8017"/>
                    <a:pt x="22750" y="7283"/>
                  </a:cubicBezTo>
                  <a:cubicBezTo>
                    <a:pt x="22617" y="6749"/>
                    <a:pt x="22083" y="6349"/>
                    <a:pt x="21583" y="6115"/>
                  </a:cubicBezTo>
                  <a:cubicBezTo>
                    <a:pt x="20415" y="5515"/>
                    <a:pt x="19215" y="5081"/>
                    <a:pt x="18080" y="4414"/>
                  </a:cubicBezTo>
                  <a:cubicBezTo>
                    <a:pt x="16146" y="3180"/>
                    <a:pt x="14545" y="1312"/>
                    <a:pt x="12376" y="511"/>
                  </a:cubicBezTo>
                  <a:cubicBezTo>
                    <a:pt x="11476" y="178"/>
                    <a:pt x="10508" y="111"/>
                    <a:pt x="9508" y="11"/>
                  </a:cubicBezTo>
                  <a:cubicBezTo>
                    <a:pt x="9299" y="5"/>
                    <a:pt x="9086" y="0"/>
                    <a:pt x="88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46"/>
            <p:cNvSpPr/>
            <p:nvPr/>
          </p:nvSpPr>
          <p:spPr>
            <a:xfrm>
              <a:off x="2970625" y="4445300"/>
              <a:ext cx="633800" cy="170975"/>
            </a:xfrm>
            <a:custGeom>
              <a:avLst/>
              <a:gdLst/>
              <a:ahLst/>
              <a:cxnLst/>
              <a:rect l="l" t="t" r="r" b="b"/>
              <a:pathLst>
                <a:path w="25352" h="6839" extrusionOk="0">
                  <a:moveTo>
                    <a:pt x="14778" y="0"/>
                  </a:moveTo>
                  <a:cubicBezTo>
                    <a:pt x="12492" y="832"/>
                    <a:pt x="10093" y="1247"/>
                    <a:pt x="7683" y="1247"/>
                  </a:cubicBezTo>
                  <a:cubicBezTo>
                    <a:pt x="6612" y="1247"/>
                    <a:pt x="5538" y="1165"/>
                    <a:pt x="4470" y="1001"/>
                  </a:cubicBezTo>
                  <a:cubicBezTo>
                    <a:pt x="3136" y="801"/>
                    <a:pt x="1835" y="467"/>
                    <a:pt x="534" y="100"/>
                  </a:cubicBezTo>
                  <a:cubicBezTo>
                    <a:pt x="501" y="367"/>
                    <a:pt x="501" y="667"/>
                    <a:pt x="501" y="967"/>
                  </a:cubicBezTo>
                  <a:cubicBezTo>
                    <a:pt x="34" y="2869"/>
                    <a:pt x="1" y="4937"/>
                    <a:pt x="468" y="6838"/>
                  </a:cubicBezTo>
                  <a:lnTo>
                    <a:pt x="24618" y="6838"/>
                  </a:lnTo>
                  <a:cubicBezTo>
                    <a:pt x="24852" y="6438"/>
                    <a:pt x="25052" y="5971"/>
                    <a:pt x="25185" y="5471"/>
                  </a:cubicBezTo>
                  <a:cubicBezTo>
                    <a:pt x="25352" y="4670"/>
                    <a:pt x="25219" y="3770"/>
                    <a:pt x="24651" y="3169"/>
                  </a:cubicBezTo>
                  <a:cubicBezTo>
                    <a:pt x="24118" y="2635"/>
                    <a:pt x="23284" y="2469"/>
                    <a:pt x="22483" y="2302"/>
                  </a:cubicBezTo>
                  <a:cubicBezTo>
                    <a:pt x="19815" y="1801"/>
                    <a:pt x="17179" y="1168"/>
                    <a:pt x="147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46"/>
            <p:cNvSpPr/>
            <p:nvPr/>
          </p:nvSpPr>
          <p:spPr>
            <a:xfrm>
              <a:off x="2387700" y="4175100"/>
              <a:ext cx="543750" cy="502875"/>
            </a:xfrm>
            <a:custGeom>
              <a:avLst/>
              <a:gdLst/>
              <a:ahLst/>
              <a:cxnLst/>
              <a:rect l="l" t="t" r="r" b="b"/>
              <a:pathLst>
                <a:path w="21750" h="20115" extrusionOk="0">
                  <a:moveTo>
                    <a:pt x="3637" y="0"/>
                  </a:moveTo>
                  <a:cubicBezTo>
                    <a:pt x="3570" y="301"/>
                    <a:pt x="3570" y="634"/>
                    <a:pt x="3603" y="1001"/>
                  </a:cubicBezTo>
                  <a:cubicBezTo>
                    <a:pt x="2069" y="2302"/>
                    <a:pt x="801" y="3937"/>
                    <a:pt x="1" y="5771"/>
                  </a:cubicBezTo>
                  <a:lnTo>
                    <a:pt x="19415" y="20115"/>
                  </a:lnTo>
                  <a:cubicBezTo>
                    <a:pt x="19848" y="19915"/>
                    <a:pt x="20315" y="19648"/>
                    <a:pt x="20682" y="19314"/>
                  </a:cubicBezTo>
                  <a:cubicBezTo>
                    <a:pt x="21283" y="18814"/>
                    <a:pt x="21750" y="17980"/>
                    <a:pt x="21616" y="17179"/>
                  </a:cubicBezTo>
                  <a:cubicBezTo>
                    <a:pt x="21483" y="16412"/>
                    <a:pt x="20949" y="15778"/>
                    <a:pt x="20382" y="15178"/>
                  </a:cubicBezTo>
                  <a:cubicBezTo>
                    <a:pt x="18848" y="13510"/>
                    <a:pt x="17347" y="11775"/>
                    <a:pt x="16179" y="9841"/>
                  </a:cubicBezTo>
                  <a:cubicBezTo>
                    <a:pt x="13677" y="8473"/>
                    <a:pt x="11209" y="6939"/>
                    <a:pt x="9341" y="4804"/>
                  </a:cubicBezTo>
                  <a:cubicBezTo>
                    <a:pt x="8507" y="3836"/>
                    <a:pt x="7806" y="2802"/>
                    <a:pt x="6806" y="2069"/>
                  </a:cubicBezTo>
                  <a:cubicBezTo>
                    <a:pt x="5805" y="1335"/>
                    <a:pt x="4471" y="901"/>
                    <a:pt x="36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46"/>
            <p:cNvSpPr/>
            <p:nvPr/>
          </p:nvSpPr>
          <p:spPr>
            <a:xfrm>
              <a:off x="3988025" y="1268850"/>
              <a:ext cx="61725" cy="144300"/>
            </a:xfrm>
            <a:custGeom>
              <a:avLst/>
              <a:gdLst/>
              <a:ahLst/>
              <a:cxnLst/>
              <a:rect l="l" t="t" r="r" b="b"/>
              <a:pathLst>
                <a:path w="2469" h="5772" extrusionOk="0">
                  <a:moveTo>
                    <a:pt x="2168" y="1"/>
                  </a:moveTo>
                  <a:cubicBezTo>
                    <a:pt x="1301" y="734"/>
                    <a:pt x="601" y="1568"/>
                    <a:pt x="0" y="2502"/>
                  </a:cubicBezTo>
                  <a:lnTo>
                    <a:pt x="2269" y="5771"/>
                  </a:lnTo>
                  <a:cubicBezTo>
                    <a:pt x="2435" y="4170"/>
                    <a:pt x="2469" y="2569"/>
                    <a:pt x="2335" y="968"/>
                  </a:cubicBezTo>
                  <a:cubicBezTo>
                    <a:pt x="2302" y="634"/>
                    <a:pt x="2302" y="334"/>
                    <a:pt x="2269" y="67"/>
                  </a:cubicBezTo>
                  <a:cubicBezTo>
                    <a:pt x="2202" y="67"/>
                    <a:pt x="2202" y="67"/>
                    <a:pt x="216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46"/>
            <p:cNvSpPr/>
            <p:nvPr/>
          </p:nvSpPr>
          <p:spPr>
            <a:xfrm>
              <a:off x="3777875" y="943625"/>
              <a:ext cx="264375" cy="418650"/>
            </a:xfrm>
            <a:custGeom>
              <a:avLst/>
              <a:gdLst/>
              <a:ahLst/>
              <a:cxnLst/>
              <a:rect l="l" t="t" r="r" b="b"/>
              <a:pathLst>
                <a:path w="10575" h="16746" extrusionOk="0">
                  <a:moveTo>
                    <a:pt x="2669" y="0"/>
                  </a:moveTo>
                  <a:cubicBezTo>
                    <a:pt x="1668" y="400"/>
                    <a:pt x="734" y="968"/>
                    <a:pt x="0" y="1668"/>
                  </a:cubicBezTo>
                  <a:cubicBezTo>
                    <a:pt x="0" y="1835"/>
                    <a:pt x="34" y="2002"/>
                    <a:pt x="34" y="2168"/>
                  </a:cubicBezTo>
                  <a:cubicBezTo>
                    <a:pt x="534" y="7772"/>
                    <a:pt x="3336" y="13143"/>
                    <a:pt x="7706" y="16746"/>
                  </a:cubicBezTo>
                  <a:lnTo>
                    <a:pt x="7739" y="16679"/>
                  </a:lnTo>
                  <a:cubicBezTo>
                    <a:pt x="7939" y="16279"/>
                    <a:pt x="8173" y="15845"/>
                    <a:pt x="8406" y="15478"/>
                  </a:cubicBezTo>
                  <a:cubicBezTo>
                    <a:pt x="9007" y="14577"/>
                    <a:pt x="9741" y="13743"/>
                    <a:pt x="10574" y="13010"/>
                  </a:cubicBezTo>
                  <a:cubicBezTo>
                    <a:pt x="6772" y="10474"/>
                    <a:pt x="4036" y="6505"/>
                    <a:pt x="2969" y="2102"/>
                  </a:cubicBezTo>
                  <a:cubicBezTo>
                    <a:pt x="2836" y="1435"/>
                    <a:pt x="2702" y="767"/>
                    <a:pt x="2702" y="67"/>
                  </a:cubicBezTo>
                  <a:lnTo>
                    <a:pt x="266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46"/>
            <p:cNvSpPr/>
            <p:nvPr/>
          </p:nvSpPr>
          <p:spPr>
            <a:xfrm>
              <a:off x="2893900" y="994225"/>
              <a:ext cx="1778800" cy="1558075"/>
            </a:xfrm>
            <a:custGeom>
              <a:avLst/>
              <a:gdLst/>
              <a:ahLst/>
              <a:cxnLst/>
              <a:rect l="l" t="t" r="r" b="b"/>
              <a:pathLst>
                <a:path w="71152" h="62323" extrusionOk="0">
                  <a:moveTo>
                    <a:pt x="33083" y="0"/>
                  </a:moveTo>
                  <a:cubicBezTo>
                    <a:pt x="30860" y="0"/>
                    <a:pt x="28626" y="623"/>
                    <a:pt x="26586" y="1545"/>
                  </a:cubicBezTo>
                  <a:cubicBezTo>
                    <a:pt x="21016" y="4047"/>
                    <a:pt x="16446" y="8784"/>
                    <a:pt x="14211" y="14488"/>
                  </a:cubicBezTo>
                  <a:cubicBezTo>
                    <a:pt x="13444" y="16323"/>
                    <a:pt x="12977" y="18257"/>
                    <a:pt x="12476" y="20159"/>
                  </a:cubicBezTo>
                  <a:cubicBezTo>
                    <a:pt x="11909" y="22394"/>
                    <a:pt x="11375" y="24629"/>
                    <a:pt x="10775" y="26830"/>
                  </a:cubicBezTo>
                  <a:cubicBezTo>
                    <a:pt x="10241" y="28932"/>
                    <a:pt x="9741" y="30966"/>
                    <a:pt x="9441" y="33068"/>
                  </a:cubicBezTo>
                  <a:cubicBezTo>
                    <a:pt x="9274" y="34269"/>
                    <a:pt x="9207" y="35503"/>
                    <a:pt x="8740" y="36671"/>
                  </a:cubicBezTo>
                  <a:cubicBezTo>
                    <a:pt x="8407" y="37605"/>
                    <a:pt x="7873" y="38405"/>
                    <a:pt x="7439" y="39272"/>
                  </a:cubicBezTo>
                  <a:cubicBezTo>
                    <a:pt x="7106" y="39973"/>
                    <a:pt x="6906" y="40740"/>
                    <a:pt x="7006" y="41474"/>
                  </a:cubicBezTo>
                  <a:cubicBezTo>
                    <a:pt x="6205" y="43475"/>
                    <a:pt x="4771" y="45277"/>
                    <a:pt x="3537" y="47111"/>
                  </a:cubicBezTo>
                  <a:cubicBezTo>
                    <a:pt x="3003" y="47845"/>
                    <a:pt x="2502" y="48646"/>
                    <a:pt x="2202" y="49513"/>
                  </a:cubicBezTo>
                  <a:cubicBezTo>
                    <a:pt x="1935" y="50347"/>
                    <a:pt x="1902" y="51248"/>
                    <a:pt x="1535" y="52015"/>
                  </a:cubicBezTo>
                  <a:cubicBezTo>
                    <a:pt x="1268" y="52615"/>
                    <a:pt x="868" y="53116"/>
                    <a:pt x="568" y="53683"/>
                  </a:cubicBezTo>
                  <a:cubicBezTo>
                    <a:pt x="1" y="54950"/>
                    <a:pt x="201" y="56451"/>
                    <a:pt x="901" y="57619"/>
                  </a:cubicBezTo>
                  <a:cubicBezTo>
                    <a:pt x="1001" y="57786"/>
                    <a:pt x="1101" y="57952"/>
                    <a:pt x="1235" y="58119"/>
                  </a:cubicBezTo>
                  <a:cubicBezTo>
                    <a:pt x="2202" y="59320"/>
                    <a:pt x="3670" y="60121"/>
                    <a:pt x="5171" y="60588"/>
                  </a:cubicBezTo>
                  <a:cubicBezTo>
                    <a:pt x="6405" y="60988"/>
                    <a:pt x="7706" y="61188"/>
                    <a:pt x="9007" y="61355"/>
                  </a:cubicBezTo>
                  <a:lnTo>
                    <a:pt x="9174" y="61355"/>
                  </a:lnTo>
                  <a:cubicBezTo>
                    <a:pt x="12510" y="61755"/>
                    <a:pt x="27787" y="62089"/>
                    <a:pt x="30756" y="62122"/>
                  </a:cubicBezTo>
                  <a:cubicBezTo>
                    <a:pt x="31056" y="62189"/>
                    <a:pt x="31356" y="62256"/>
                    <a:pt x="31623" y="62289"/>
                  </a:cubicBezTo>
                  <a:cubicBezTo>
                    <a:pt x="31757" y="62289"/>
                    <a:pt x="31923" y="62322"/>
                    <a:pt x="32057" y="62322"/>
                  </a:cubicBezTo>
                  <a:lnTo>
                    <a:pt x="33224" y="62322"/>
                  </a:lnTo>
                  <a:cubicBezTo>
                    <a:pt x="33191" y="60154"/>
                    <a:pt x="34225" y="58119"/>
                    <a:pt x="35192" y="56151"/>
                  </a:cubicBezTo>
                  <a:cubicBezTo>
                    <a:pt x="36593" y="53182"/>
                    <a:pt x="37894" y="50180"/>
                    <a:pt x="38962" y="47111"/>
                  </a:cubicBezTo>
                  <a:cubicBezTo>
                    <a:pt x="39262" y="46244"/>
                    <a:pt x="39596" y="45310"/>
                    <a:pt x="40029" y="44476"/>
                  </a:cubicBezTo>
                  <a:cubicBezTo>
                    <a:pt x="41964" y="46011"/>
                    <a:pt x="44065" y="47412"/>
                    <a:pt x="46267" y="48579"/>
                  </a:cubicBezTo>
                  <a:cubicBezTo>
                    <a:pt x="47268" y="49113"/>
                    <a:pt x="48268" y="49580"/>
                    <a:pt x="49403" y="49780"/>
                  </a:cubicBezTo>
                  <a:cubicBezTo>
                    <a:pt x="49754" y="49844"/>
                    <a:pt x="50106" y="49874"/>
                    <a:pt x="50458" y="49874"/>
                  </a:cubicBezTo>
                  <a:cubicBezTo>
                    <a:pt x="52680" y="49874"/>
                    <a:pt x="54880" y="48671"/>
                    <a:pt x="56608" y="47145"/>
                  </a:cubicBezTo>
                  <a:cubicBezTo>
                    <a:pt x="58609" y="45410"/>
                    <a:pt x="60210" y="43175"/>
                    <a:pt x="62112" y="41407"/>
                  </a:cubicBezTo>
                  <a:cubicBezTo>
                    <a:pt x="63813" y="39773"/>
                    <a:pt x="65881" y="38472"/>
                    <a:pt x="67616" y="36837"/>
                  </a:cubicBezTo>
                  <a:cubicBezTo>
                    <a:pt x="69250" y="35336"/>
                    <a:pt x="70651" y="33502"/>
                    <a:pt x="71118" y="31400"/>
                  </a:cubicBezTo>
                  <a:cubicBezTo>
                    <a:pt x="71085" y="31300"/>
                    <a:pt x="71051" y="31167"/>
                    <a:pt x="71151" y="31100"/>
                  </a:cubicBezTo>
                  <a:cubicBezTo>
                    <a:pt x="70851" y="30233"/>
                    <a:pt x="70551" y="29332"/>
                    <a:pt x="70084" y="28498"/>
                  </a:cubicBezTo>
                  <a:cubicBezTo>
                    <a:pt x="69650" y="27831"/>
                    <a:pt x="69150" y="27164"/>
                    <a:pt x="68516" y="26630"/>
                  </a:cubicBezTo>
                  <a:cubicBezTo>
                    <a:pt x="68149" y="26430"/>
                    <a:pt x="67682" y="26296"/>
                    <a:pt x="67282" y="26230"/>
                  </a:cubicBezTo>
                  <a:cubicBezTo>
                    <a:pt x="66941" y="26173"/>
                    <a:pt x="66597" y="26143"/>
                    <a:pt x="66253" y="26143"/>
                  </a:cubicBezTo>
                  <a:cubicBezTo>
                    <a:pt x="65589" y="26143"/>
                    <a:pt x="64929" y="26255"/>
                    <a:pt x="64313" y="26497"/>
                  </a:cubicBezTo>
                  <a:cubicBezTo>
                    <a:pt x="62312" y="27331"/>
                    <a:pt x="61011" y="29399"/>
                    <a:pt x="59110" y="30399"/>
                  </a:cubicBezTo>
                  <a:cubicBezTo>
                    <a:pt x="58342" y="30766"/>
                    <a:pt x="57575" y="30966"/>
                    <a:pt x="56841" y="31333"/>
                  </a:cubicBezTo>
                  <a:cubicBezTo>
                    <a:pt x="56141" y="31734"/>
                    <a:pt x="55507" y="32234"/>
                    <a:pt x="54973" y="32801"/>
                  </a:cubicBezTo>
                  <a:cubicBezTo>
                    <a:pt x="54440" y="31000"/>
                    <a:pt x="53939" y="29165"/>
                    <a:pt x="53472" y="27331"/>
                  </a:cubicBezTo>
                  <a:cubicBezTo>
                    <a:pt x="53305" y="26763"/>
                    <a:pt x="53172" y="26130"/>
                    <a:pt x="52905" y="25596"/>
                  </a:cubicBezTo>
                  <a:cubicBezTo>
                    <a:pt x="52605" y="24996"/>
                    <a:pt x="52105" y="24495"/>
                    <a:pt x="51738" y="23928"/>
                  </a:cubicBezTo>
                  <a:cubicBezTo>
                    <a:pt x="50370" y="21760"/>
                    <a:pt x="50737" y="18891"/>
                    <a:pt x="49903" y="16423"/>
                  </a:cubicBezTo>
                  <a:cubicBezTo>
                    <a:pt x="49269" y="14588"/>
                    <a:pt x="47968" y="12987"/>
                    <a:pt x="46267" y="12053"/>
                  </a:cubicBezTo>
                  <a:lnTo>
                    <a:pt x="46267" y="12053"/>
                  </a:lnTo>
                  <a:cubicBezTo>
                    <a:pt x="46400" y="13654"/>
                    <a:pt x="46334" y="15255"/>
                    <a:pt x="46200" y="16823"/>
                  </a:cubicBezTo>
                  <a:lnTo>
                    <a:pt x="43932" y="13587"/>
                  </a:lnTo>
                  <a:cubicBezTo>
                    <a:pt x="43699" y="13954"/>
                    <a:pt x="43465" y="14388"/>
                    <a:pt x="43265" y="14788"/>
                  </a:cubicBezTo>
                  <a:lnTo>
                    <a:pt x="43232" y="14822"/>
                  </a:lnTo>
                  <a:cubicBezTo>
                    <a:pt x="38828" y="11286"/>
                    <a:pt x="35993" y="5882"/>
                    <a:pt x="35559" y="278"/>
                  </a:cubicBezTo>
                  <a:cubicBezTo>
                    <a:pt x="34743" y="87"/>
                    <a:pt x="33914" y="0"/>
                    <a:pt x="330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46"/>
            <p:cNvSpPr/>
            <p:nvPr/>
          </p:nvSpPr>
          <p:spPr>
            <a:xfrm>
              <a:off x="4571775" y="1315725"/>
              <a:ext cx="411975" cy="456000"/>
            </a:xfrm>
            <a:custGeom>
              <a:avLst/>
              <a:gdLst/>
              <a:ahLst/>
              <a:cxnLst/>
              <a:rect l="l" t="t" r="r" b="b"/>
              <a:pathLst>
                <a:path w="16479" h="18240" extrusionOk="0">
                  <a:moveTo>
                    <a:pt x="12431" y="0"/>
                  </a:moveTo>
                  <a:cubicBezTo>
                    <a:pt x="12261" y="0"/>
                    <a:pt x="12085" y="169"/>
                    <a:pt x="11975" y="360"/>
                  </a:cubicBezTo>
                  <a:cubicBezTo>
                    <a:pt x="11408" y="1128"/>
                    <a:pt x="11308" y="2128"/>
                    <a:pt x="11275" y="3129"/>
                  </a:cubicBezTo>
                  <a:cubicBezTo>
                    <a:pt x="11008" y="2562"/>
                    <a:pt x="10708" y="1962"/>
                    <a:pt x="10374" y="1428"/>
                  </a:cubicBezTo>
                  <a:cubicBezTo>
                    <a:pt x="10308" y="1228"/>
                    <a:pt x="10174" y="1061"/>
                    <a:pt x="10007" y="928"/>
                  </a:cubicBezTo>
                  <a:cubicBezTo>
                    <a:pt x="9880" y="826"/>
                    <a:pt x="9733" y="782"/>
                    <a:pt x="9582" y="782"/>
                  </a:cubicBezTo>
                  <a:cubicBezTo>
                    <a:pt x="9535" y="782"/>
                    <a:pt x="9488" y="786"/>
                    <a:pt x="9440" y="794"/>
                  </a:cubicBezTo>
                  <a:cubicBezTo>
                    <a:pt x="9140" y="928"/>
                    <a:pt x="8973" y="1261"/>
                    <a:pt x="8940" y="1561"/>
                  </a:cubicBezTo>
                  <a:cubicBezTo>
                    <a:pt x="8807" y="2262"/>
                    <a:pt x="9007" y="3029"/>
                    <a:pt x="9207" y="3730"/>
                  </a:cubicBezTo>
                  <a:cubicBezTo>
                    <a:pt x="9440" y="4463"/>
                    <a:pt x="9674" y="5231"/>
                    <a:pt x="9941" y="5964"/>
                  </a:cubicBezTo>
                  <a:cubicBezTo>
                    <a:pt x="9841" y="6065"/>
                    <a:pt x="9741" y="6131"/>
                    <a:pt x="9674" y="6198"/>
                  </a:cubicBezTo>
                  <a:cubicBezTo>
                    <a:pt x="9307" y="5064"/>
                    <a:pt x="8706" y="4063"/>
                    <a:pt x="7939" y="3196"/>
                  </a:cubicBezTo>
                  <a:cubicBezTo>
                    <a:pt x="7772" y="3029"/>
                    <a:pt x="7639" y="2896"/>
                    <a:pt x="7439" y="2762"/>
                  </a:cubicBezTo>
                  <a:cubicBezTo>
                    <a:pt x="7322" y="2695"/>
                    <a:pt x="7205" y="2662"/>
                    <a:pt x="7097" y="2662"/>
                  </a:cubicBezTo>
                  <a:cubicBezTo>
                    <a:pt x="6989" y="2662"/>
                    <a:pt x="6889" y="2695"/>
                    <a:pt x="6805" y="2762"/>
                  </a:cubicBezTo>
                  <a:cubicBezTo>
                    <a:pt x="6638" y="2896"/>
                    <a:pt x="6538" y="3096"/>
                    <a:pt x="6505" y="3296"/>
                  </a:cubicBezTo>
                  <a:cubicBezTo>
                    <a:pt x="6405" y="3629"/>
                    <a:pt x="6405" y="3963"/>
                    <a:pt x="6472" y="4297"/>
                  </a:cubicBezTo>
                  <a:cubicBezTo>
                    <a:pt x="5871" y="5231"/>
                    <a:pt x="5204" y="6131"/>
                    <a:pt x="4370" y="6865"/>
                  </a:cubicBezTo>
                  <a:cubicBezTo>
                    <a:pt x="4003" y="7132"/>
                    <a:pt x="3636" y="7399"/>
                    <a:pt x="3269" y="7699"/>
                  </a:cubicBezTo>
                  <a:cubicBezTo>
                    <a:pt x="2635" y="8133"/>
                    <a:pt x="2102" y="8633"/>
                    <a:pt x="1668" y="9233"/>
                  </a:cubicBezTo>
                  <a:cubicBezTo>
                    <a:pt x="1034" y="10134"/>
                    <a:pt x="767" y="11268"/>
                    <a:pt x="868" y="12369"/>
                  </a:cubicBezTo>
                  <a:lnTo>
                    <a:pt x="0" y="13370"/>
                  </a:lnTo>
                  <a:cubicBezTo>
                    <a:pt x="401" y="13436"/>
                    <a:pt x="834" y="13570"/>
                    <a:pt x="1234" y="13770"/>
                  </a:cubicBezTo>
                  <a:cubicBezTo>
                    <a:pt x="1868" y="14270"/>
                    <a:pt x="2369" y="14938"/>
                    <a:pt x="2802" y="15638"/>
                  </a:cubicBezTo>
                  <a:cubicBezTo>
                    <a:pt x="3269" y="16472"/>
                    <a:pt x="3603" y="17373"/>
                    <a:pt x="3870" y="18240"/>
                  </a:cubicBezTo>
                  <a:cubicBezTo>
                    <a:pt x="4870" y="16806"/>
                    <a:pt x="5971" y="15538"/>
                    <a:pt x="7205" y="14304"/>
                  </a:cubicBezTo>
                  <a:cubicBezTo>
                    <a:pt x="8306" y="13270"/>
                    <a:pt x="9440" y="12369"/>
                    <a:pt x="10374" y="11235"/>
                  </a:cubicBezTo>
                  <a:cubicBezTo>
                    <a:pt x="10841" y="10701"/>
                    <a:pt x="11275" y="10101"/>
                    <a:pt x="11709" y="9567"/>
                  </a:cubicBezTo>
                  <a:cubicBezTo>
                    <a:pt x="12342" y="8800"/>
                    <a:pt x="13043" y="8233"/>
                    <a:pt x="13710" y="7532"/>
                  </a:cubicBezTo>
                  <a:cubicBezTo>
                    <a:pt x="14878" y="6298"/>
                    <a:pt x="15778" y="4797"/>
                    <a:pt x="16312" y="3229"/>
                  </a:cubicBezTo>
                  <a:cubicBezTo>
                    <a:pt x="16379" y="2929"/>
                    <a:pt x="16479" y="2595"/>
                    <a:pt x="16445" y="2295"/>
                  </a:cubicBezTo>
                  <a:cubicBezTo>
                    <a:pt x="16379" y="2028"/>
                    <a:pt x="16145" y="1728"/>
                    <a:pt x="15812" y="1728"/>
                  </a:cubicBezTo>
                  <a:cubicBezTo>
                    <a:pt x="15611" y="1728"/>
                    <a:pt x="15378" y="1895"/>
                    <a:pt x="15211" y="2062"/>
                  </a:cubicBezTo>
                  <a:cubicBezTo>
                    <a:pt x="14611" y="2629"/>
                    <a:pt x="14110" y="3396"/>
                    <a:pt x="13710" y="4197"/>
                  </a:cubicBezTo>
                  <a:cubicBezTo>
                    <a:pt x="13443" y="2896"/>
                    <a:pt x="13543" y="1528"/>
                    <a:pt x="12876" y="394"/>
                  </a:cubicBezTo>
                  <a:cubicBezTo>
                    <a:pt x="12843" y="227"/>
                    <a:pt x="12709" y="60"/>
                    <a:pt x="12543" y="27"/>
                  </a:cubicBezTo>
                  <a:cubicBezTo>
                    <a:pt x="12506" y="9"/>
                    <a:pt x="12469" y="0"/>
                    <a:pt x="12431" y="0"/>
                  </a:cubicBezTo>
                  <a:close/>
                </a:path>
              </a:pathLst>
            </a:custGeom>
            <a:solidFill>
              <a:srgbClr val="F9BB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46"/>
            <p:cNvSpPr/>
            <p:nvPr/>
          </p:nvSpPr>
          <p:spPr>
            <a:xfrm>
              <a:off x="3842925" y="600875"/>
              <a:ext cx="490375" cy="668000"/>
            </a:xfrm>
            <a:custGeom>
              <a:avLst/>
              <a:gdLst/>
              <a:ahLst/>
              <a:cxnLst/>
              <a:rect l="l" t="t" r="r" b="b"/>
              <a:pathLst>
                <a:path w="19615" h="26720" extrusionOk="0">
                  <a:moveTo>
                    <a:pt x="8273" y="0"/>
                  </a:moveTo>
                  <a:cubicBezTo>
                    <a:pt x="7539" y="0"/>
                    <a:pt x="6805" y="301"/>
                    <a:pt x="6505" y="934"/>
                  </a:cubicBezTo>
                  <a:cubicBezTo>
                    <a:pt x="6104" y="1802"/>
                    <a:pt x="6705" y="2802"/>
                    <a:pt x="7405" y="3503"/>
                  </a:cubicBezTo>
                  <a:cubicBezTo>
                    <a:pt x="8006" y="4203"/>
                    <a:pt x="8806" y="5037"/>
                    <a:pt x="8640" y="6005"/>
                  </a:cubicBezTo>
                  <a:cubicBezTo>
                    <a:pt x="8439" y="7506"/>
                    <a:pt x="6205" y="7973"/>
                    <a:pt x="5738" y="9307"/>
                  </a:cubicBezTo>
                  <a:cubicBezTo>
                    <a:pt x="5504" y="8840"/>
                    <a:pt x="5170" y="8506"/>
                    <a:pt x="4637" y="8306"/>
                  </a:cubicBezTo>
                  <a:cubicBezTo>
                    <a:pt x="4351" y="8154"/>
                    <a:pt x="4043" y="8078"/>
                    <a:pt x="3726" y="8078"/>
                  </a:cubicBezTo>
                  <a:cubicBezTo>
                    <a:pt x="3488" y="8078"/>
                    <a:pt x="3245" y="8120"/>
                    <a:pt x="3002" y="8206"/>
                  </a:cubicBezTo>
                  <a:cubicBezTo>
                    <a:pt x="2635" y="8340"/>
                    <a:pt x="2302" y="8640"/>
                    <a:pt x="2002" y="8940"/>
                  </a:cubicBezTo>
                  <a:cubicBezTo>
                    <a:pt x="767" y="10274"/>
                    <a:pt x="300" y="12276"/>
                    <a:pt x="767" y="14010"/>
                  </a:cubicBezTo>
                  <a:cubicBezTo>
                    <a:pt x="767" y="14110"/>
                    <a:pt x="801" y="14211"/>
                    <a:pt x="834" y="14311"/>
                  </a:cubicBezTo>
                  <a:cubicBezTo>
                    <a:pt x="567" y="14177"/>
                    <a:pt x="267" y="13977"/>
                    <a:pt x="0" y="13777"/>
                  </a:cubicBezTo>
                  <a:lnTo>
                    <a:pt x="0" y="13777"/>
                  </a:lnTo>
                  <a:cubicBezTo>
                    <a:pt x="0" y="14444"/>
                    <a:pt x="134" y="15145"/>
                    <a:pt x="300" y="15812"/>
                  </a:cubicBezTo>
                  <a:cubicBezTo>
                    <a:pt x="1334" y="20215"/>
                    <a:pt x="4103" y="24184"/>
                    <a:pt x="7839" y="26686"/>
                  </a:cubicBezTo>
                  <a:cubicBezTo>
                    <a:pt x="7872" y="26686"/>
                    <a:pt x="7872" y="26720"/>
                    <a:pt x="7939" y="26720"/>
                  </a:cubicBezTo>
                  <a:cubicBezTo>
                    <a:pt x="8206" y="25952"/>
                    <a:pt x="8540" y="25152"/>
                    <a:pt x="9140" y="24518"/>
                  </a:cubicBezTo>
                  <a:cubicBezTo>
                    <a:pt x="9707" y="24852"/>
                    <a:pt x="10307" y="25118"/>
                    <a:pt x="10975" y="25218"/>
                  </a:cubicBezTo>
                  <a:cubicBezTo>
                    <a:pt x="11159" y="25249"/>
                    <a:pt x="11349" y="25265"/>
                    <a:pt x="11541" y="25265"/>
                  </a:cubicBezTo>
                  <a:cubicBezTo>
                    <a:pt x="12386" y="25265"/>
                    <a:pt x="13247" y="24952"/>
                    <a:pt x="13710" y="24218"/>
                  </a:cubicBezTo>
                  <a:cubicBezTo>
                    <a:pt x="14043" y="23717"/>
                    <a:pt x="14177" y="23050"/>
                    <a:pt x="14544" y="22617"/>
                  </a:cubicBezTo>
                  <a:cubicBezTo>
                    <a:pt x="14844" y="22250"/>
                    <a:pt x="15278" y="22016"/>
                    <a:pt x="15444" y="21616"/>
                  </a:cubicBezTo>
                  <a:cubicBezTo>
                    <a:pt x="15611" y="21149"/>
                    <a:pt x="15444" y="20682"/>
                    <a:pt x="15278" y="20282"/>
                  </a:cubicBezTo>
                  <a:cubicBezTo>
                    <a:pt x="15545" y="20282"/>
                    <a:pt x="15811" y="20048"/>
                    <a:pt x="15845" y="19748"/>
                  </a:cubicBezTo>
                  <a:cubicBezTo>
                    <a:pt x="15878" y="19648"/>
                    <a:pt x="15878" y="19548"/>
                    <a:pt x="15878" y="19414"/>
                  </a:cubicBezTo>
                  <a:cubicBezTo>
                    <a:pt x="15978" y="19147"/>
                    <a:pt x="16278" y="18981"/>
                    <a:pt x="16579" y="18914"/>
                  </a:cubicBezTo>
                  <a:cubicBezTo>
                    <a:pt x="16615" y="18909"/>
                    <a:pt x="16652" y="18907"/>
                    <a:pt x="16690" y="18907"/>
                  </a:cubicBezTo>
                  <a:cubicBezTo>
                    <a:pt x="16928" y="18907"/>
                    <a:pt x="17187" y="18990"/>
                    <a:pt x="17446" y="19047"/>
                  </a:cubicBezTo>
                  <a:cubicBezTo>
                    <a:pt x="17585" y="19094"/>
                    <a:pt x="17732" y="19119"/>
                    <a:pt x="17872" y="19119"/>
                  </a:cubicBezTo>
                  <a:cubicBezTo>
                    <a:pt x="18034" y="19119"/>
                    <a:pt x="18188" y="19086"/>
                    <a:pt x="18313" y="19014"/>
                  </a:cubicBezTo>
                  <a:cubicBezTo>
                    <a:pt x="18680" y="18814"/>
                    <a:pt x="18847" y="18347"/>
                    <a:pt x="18847" y="17947"/>
                  </a:cubicBezTo>
                  <a:cubicBezTo>
                    <a:pt x="18914" y="17013"/>
                    <a:pt x="18480" y="16145"/>
                    <a:pt x="18413" y="15211"/>
                  </a:cubicBezTo>
                  <a:cubicBezTo>
                    <a:pt x="18280" y="13910"/>
                    <a:pt x="18847" y="12676"/>
                    <a:pt x="19180" y="11442"/>
                  </a:cubicBezTo>
                  <a:cubicBezTo>
                    <a:pt x="19547" y="9974"/>
                    <a:pt x="19614" y="8340"/>
                    <a:pt x="18947" y="7005"/>
                  </a:cubicBezTo>
                  <a:lnTo>
                    <a:pt x="18880" y="7005"/>
                  </a:lnTo>
                  <a:cubicBezTo>
                    <a:pt x="18663" y="7071"/>
                    <a:pt x="18442" y="7097"/>
                    <a:pt x="18219" y="7097"/>
                  </a:cubicBezTo>
                  <a:cubicBezTo>
                    <a:pt x="17757" y="7097"/>
                    <a:pt x="17284" y="6984"/>
                    <a:pt x="16812" y="6872"/>
                  </a:cubicBezTo>
                  <a:cubicBezTo>
                    <a:pt x="15711" y="6638"/>
                    <a:pt x="14611" y="6338"/>
                    <a:pt x="13777" y="5638"/>
                  </a:cubicBezTo>
                  <a:cubicBezTo>
                    <a:pt x="12209" y="4337"/>
                    <a:pt x="11942" y="1868"/>
                    <a:pt x="10307" y="668"/>
                  </a:cubicBezTo>
                  <a:cubicBezTo>
                    <a:pt x="9707" y="267"/>
                    <a:pt x="9007" y="0"/>
                    <a:pt x="8273" y="0"/>
                  </a:cubicBezTo>
                  <a:close/>
                </a:path>
              </a:pathLst>
            </a:custGeom>
            <a:solidFill>
              <a:srgbClr val="F9BB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46"/>
            <p:cNvSpPr/>
            <p:nvPr/>
          </p:nvSpPr>
          <p:spPr>
            <a:xfrm>
              <a:off x="3863225" y="957250"/>
              <a:ext cx="46425" cy="49625"/>
            </a:xfrm>
            <a:custGeom>
              <a:avLst/>
              <a:gdLst/>
              <a:ahLst/>
              <a:cxnLst/>
              <a:rect l="l" t="t" r="r" b="b"/>
              <a:pathLst>
                <a:path w="1857" h="1985" extrusionOk="0">
                  <a:moveTo>
                    <a:pt x="247" y="0"/>
                  </a:moveTo>
                  <a:cubicBezTo>
                    <a:pt x="127" y="0"/>
                    <a:pt x="1" y="108"/>
                    <a:pt x="22" y="256"/>
                  </a:cubicBezTo>
                  <a:cubicBezTo>
                    <a:pt x="256" y="1023"/>
                    <a:pt x="823" y="1690"/>
                    <a:pt x="1523" y="1957"/>
                  </a:cubicBezTo>
                  <a:cubicBezTo>
                    <a:pt x="1552" y="1977"/>
                    <a:pt x="1585" y="1985"/>
                    <a:pt x="1616" y="1985"/>
                  </a:cubicBezTo>
                  <a:cubicBezTo>
                    <a:pt x="1693" y="1985"/>
                    <a:pt x="1766" y="1937"/>
                    <a:pt x="1790" y="1890"/>
                  </a:cubicBezTo>
                  <a:cubicBezTo>
                    <a:pt x="1857" y="1790"/>
                    <a:pt x="1823" y="1690"/>
                    <a:pt x="1757" y="1623"/>
                  </a:cubicBezTo>
                  <a:cubicBezTo>
                    <a:pt x="1089" y="1390"/>
                    <a:pt x="622" y="789"/>
                    <a:pt x="422" y="122"/>
                  </a:cubicBezTo>
                  <a:cubicBezTo>
                    <a:pt x="386" y="37"/>
                    <a:pt x="317" y="0"/>
                    <a:pt x="247" y="0"/>
                  </a:cubicBezTo>
                  <a:close/>
                </a:path>
              </a:pathLst>
            </a:custGeom>
            <a:solidFill>
              <a:srgbClr val="DD98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46"/>
            <p:cNvSpPr/>
            <p:nvPr/>
          </p:nvSpPr>
          <p:spPr>
            <a:xfrm>
              <a:off x="3896275" y="839425"/>
              <a:ext cx="56750" cy="136300"/>
            </a:xfrm>
            <a:custGeom>
              <a:avLst/>
              <a:gdLst/>
              <a:ahLst/>
              <a:cxnLst/>
              <a:rect l="l" t="t" r="r" b="b"/>
              <a:pathLst>
                <a:path w="2270" h="5452" extrusionOk="0">
                  <a:moveTo>
                    <a:pt x="1055" y="0"/>
                  </a:moveTo>
                  <a:cubicBezTo>
                    <a:pt x="668" y="0"/>
                    <a:pt x="295" y="234"/>
                    <a:pt x="201" y="632"/>
                  </a:cubicBezTo>
                  <a:cubicBezTo>
                    <a:pt x="182" y="788"/>
                    <a:pt x="287" y="875"/>
                    <a:pt x="397" y="875"/>
                  </a:cubicBezTo>
                  <a:cubicBezTo>
                    <a:pt x="477" y="875"/>
                    <a:pt x="560" y="830"/>
                    <a:pt x="601" y="732"/>
                  </a:cubicBezTo>
                  <a:cubicBezTo>
                    <a:pt x="653" y="499"/>
                    <a:pt x="867" y="366"/>
                    <a:pt x="1101" y="366"/>
                  </a:cubicBezTo>
                  <a:cubicBezTo>
                    <a:pt x="1167" y="366"/>
                    <a:pt x="1235" y="377"/>
                    <a:pt x="1302" y="399"/>
                  </a:cubicBezTo>
                  <a:cubicBezTo>
                    <a:pt x="1569" y="499"/>
                    <a:pt x="1769" y="832"/>
                    <a:pt x="1769" y="1133"/>
                  </a:cubicBezTo>
                  <a:cubicBezTo>
                    <a:pt x="1769" y="1433"/>
                    <a:pt x="1669" y="1733"/>
                    <a:pt x="1502" y="2000"/>
                  </a:cubicBezTo>
                  <a:cubicBezTo>
                    <a:pt x="1335" y="2300"/>
                    <a:pt x="1035" y="2467"/>
                    <a:pt x="835" y="2667"/>
                  </a:cubicBezTo>
                  <a:cubicBezTo>
                    <a:pt x="1" y="3401"/>
                    <a:pt x="1" y="4735"/>
                    <a:pt x="868" y="5402"/>
                  </a:cubicBezTo>
                  <a:cubicBezTo>
                    <a:pt x="916" y="5437"/>
                    <a:pt x="964" y="5451"/>
                    <a:pt x="1009" y="5451"/>
                  </a:cubicBezTo>
                  <a:cubicBezTo>
                    <a:pt x="1180" y="5451"/>
                    <a:pt x="1294" y="5235"/>
                    <a:pt x="1135" y="5102"/>
                  </a:cubicBezTo>
                  <a:cubicBezTo>
                    <a:pt x="601" y="4669"/>
                    <a:pt x="435" y="3901"/>
                    <a:pt x="802" y="3301"/>
                  </a:cubicBezTo>
                  <a:cubicBezTo>
                    <a:pt x="968" y="3001"/>
                    <a:pt x="1302" y="2801"/>
                    <a:pt x="1535" y="2600"/>
                  </a:cubicBezTo>
                  <a:cubicBezTo>
                    <a:pt x="1802" y="2400"/>
                    <a:pt x="1969" y="2100"/>
                    <a:pt x="2036" y="1766"/>
                  </a:cubicBezTo>
                  <a:cubicBezTo>
                    <a:pt x="2269" y="1166"/>
                    <a:pt x="2136" y="466"/>
                    <a:pt x="1535" y="132"/>
                  </a:cubicBezTo>
                  <a:cubicBezTo>
                    <a:pt x="1386" y="43"/>
                    <a:pt x="1220" y="0"/>
                    <a:pt x="1055" y="0"/>
                  </a:cubicBezTo>
                  <a:close/>
                </a:path>
              </a:pathLst>
            </a:custGeom>
            <a:solidFill>
              <a:srgbClr val="DD98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46"/>
            <p:cNvSpPr/>
            <p:nvPr/>
          </p:nvSpPr>
          <p:spPr>
            <a:xfrm>
              <a:off x="3915475" y="1007000"/>
              <a:ext cx="94975" cy="158975"/>
            </a:xfrm>
            <a:custGeom>
              <a:avLst/>
              <a:gdLst/>
              <a:ahLst/>
              <a:cxnLst/>
              <a:rect l="l" t="t" r="r" b="b"/>
              <a:pathLst>
                <a:path w="3799" h="6359" extrusionOk="0">
                  <a:moveTo>
                    <a:pt x="192" y="0"/>
                  </a:moveTo>
                  <a:cubicBezTo>
                    <a:pt x="92" y="0"/>
                    <a:pt x="0" y="67"/>
                    <a:pt x="34" y="200"/>
                  </a:cubicBezTo>
                  <a:cubicBezTo>
                    <a:pt x="234" y="2602"/>
                    <a:pt x="1435" y="4871"/>
                    <a:pt x="3403" y="6305"/>
                  </a:cubicBezTo>
                  <a:cubicBezTo>
                    <a:pt x="3440" y="6342"/>
                    <a:pt x="3483" y="6358"/>
                    <a:pt x="3525" y="6358"/>
                  </a:cubicBezTo>
                  <a:cubicBezTo>
                    <a:pt x="3668" y="6358"/>
                    <a:pt x="3799" y="6175"/>
                    <a:pt x="3669" y="6071"/>
                  </a:cubicBezTo>
                  <a:cubicBezTo>
                    <a:pt x="1768" y="4704"/>
                    <a:pt x="567" y="2535"/>
                    <a:pt x="400" y="200"/>
                  </a:cubicBezTo>
                  <a:cubicBezTo>
                    <a:pt x="400" y="67"/>
                    <a:pt x="292" y="0"/>
                    <a:pt x="192" y="0"/>
                  </a:cubicBezTo>
                  <a:close/>
                </a:path>
              </a:pathLst>
            </a:custGeom>
            <a:solidFill>
              <a:srgbClr val="DD98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46"/>
            <p:cNvSpPr/>
            <p:nvPr/>
          </p:nvSpPr>
          <p:spPr>
            <a:xfrm>
              <a:off x="4020550" y="1180150"/>
              <a:ext cx="59225" cy="39025"/>
            </a:xfrm>
            <a:custGeom>
              <a:avLst/>
              <a:gdLst/>
              <a:ahLst/>
              <a:cxnLst/>
              <a:rect l="l" t="t" r="r" b="b"/>
              <a:pathLst>
                <a:path w="2369" h="1561" extrusionOk="0">
                  <a:moveTo>
                    <a:pt x="221" y="0"/>
                  </a:moveTo>
                  <a:cubicBezTo>
                    <a:pt x="140" y="0"/>
                    <a:pt x="59" y="38"/>
                    <a:pt x="34" y="113"/>
                  </a:cubicBezTo>
                  <a:cubicBezTo>
                    <a:pt x="0" y="179"/>
                    <a:pt x="34" y="313"/>
                    <a:pt x="100" y="346"/>
                  </a:cubicBezTo>
                  <a:cubicBezTo>
                    <a:pt x="767" y="747"/>
                    <a:pt x="1401" y="1147"/>
                    <a:pt x="2068" y="1547"/>
                  </a:cubicBezTo>
                  <a:cubicBezTo>
                    <a:pt x="2095" y="1556"/>
                    <a:pt x="2122" y="1560"/>
                    <a:pt x="2148" y="1560"/>
                  </a:cubicBezTo>
                  <a:cubicBezTo>
                    <a:pt x="2220" y="1560"/>
                    <a:pt x="2286" y="1529"/>
                    <a:pt x="2335" y="1480"/>
                  </a:cubicBezTo>
                  <a:cubicBezTo>
                    <a:pt x="2369" y="1380"/>
                    <a:pt x="2335" y="1314"/>
                    <a:pt x="2235" y="1214"/>
                  </a:cubicBezTo>
                  <a:cubicBezTo>
                    <a:pt x="1568" y="813"/>
                    <a:pt x="934" y="446"/>
                    <a:pt x="300" y="13"/>
                  </a:cubicBezTo>
                  <a:cubicBezTo>
                    <a:pt x="275" y="4"/>
                    <a:pt x="248" y="0"/>
                    <a:pt x="221" y="0"/>
                  </a:cubicBezTo>
                  <a:close/>
                </a:path>
              </a:pathLst>
            </a:custGeom>
            <a:solidFill>
              <a:srgbClr val="DD98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46"/>
            <p:cNvSpPr/>
            <p:nvPr/>
          </p:nvSpPr>
          <p:spPr>
            <a:xfrm>
              <a:off x="4120600" y="1042800"/>
              <a:ext cx="89025" cy="47375"/>
            </a:xfrm>
            <a:custGeom>
              <a:avLst/>
              <a:gdLst/>
              <a:ahLst/>
              <a:cxnLst/>
              <a:rect l="l" t="t" r="r" b="b"/>
              <a:pathLst>
                <a:path w="3561" h="1895" extrusionOk="0">
                  <a:moveTo>
                    <a:pt x="3273" y="0"/>
                  </a:moveTo>
                  <a:cubicBezTo>
                    <a:pt x="3262" y="0"/>
                    <a:pt x="3249" y="1"/>
                    <a:pt x="3237" y="3"/>
                  </a:cubicBezTo>
                  <a:cubicBezTo>
                    <a:pt x="2069" y="203"/>
                    <a:pt x="1002" y="803"/>
                    <a:pt x="101" y="1604"/>
                  </a:cubicBezTo>
                  <a:cubicBezTo>
                    <a:pt x="0" y="1730"/>
                    <a:pt x="109" y="1895"/>
                    <a:pt x="255" y="1895"/>
                  </a:cubicBezTo>
                  <a:cubicBezTo>
                    <a:pt x="302" y="1895"/>
                    <a:pt x="353" y="1878"/>
                    <a:pt x="401" y="1837"/>
                  </a:cubicBezTo>
                  <a:cubicBezTo>
                    <a:pt x="1235" y="1037"/>
                    <a:pt x="2269" y="536"/>
                    <a:pt x="3370" y="336"/>
                  </a:cubicBezTo>
                  <a:cubicBezTo>
                    <a:pt x="3561" y="305"/>
                    <a:pt x="3509" y="0"/>
                    <a:pt x="3273" y="0"/>
                  </a:cubicBezTo>
                  <a:close/>
                </a:path>
              </a:pathLst>
            </a:custGeom>
            <a:solidFill>
              <a:srgbClr val="DD98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46"/>
            <p:cNvSpPr/>
            <p:nvPr/>
          </p:nvSpPr>
          <p:spPr>
            <a:xfrm>
              <a:off x="4180075" y="946900"/>
              <a:ext cx="58150" cy="12375"/>
            </a:xfrm>
            <a:custGeom>
              <a:avLst/>
              <a:gdLst/>
              <a:ahLst/>
              <a:cxnLst/>
              <a:rect l="l" t="t" r="r" b="b"/>
              <a:pathLst>
                <a:path w="2326" h="495" extrusionOk="0">
                  <a:moveTo>
                    <a:pt x="290" y="0"/>
                  </a:moveTo>
                  <a:cubicBezTo>
                    <a:pt x="52" y="0"/>
                    <a:pt x="1" y="338"/>
                    <a:pt x="224" y="370"/>
                  </a:cubicBezTo>
                  <a:cubicBezTo>
                    <a:pt x="608" y="450"/>
                    <a:pt x="1004" y="494"/>
                    <a:pt x="1397" y="494"/>
                  </a:cubicBezTo>
                  <a:cubicBezTo>
                    <a:pt x="1653" y="494"/>
                    <a:pt x="1909" y="476"/>
                    <a:pt x="2159" y="436"/>
                  </a:cubicBezTo>
                  <a:cubicBezTo>
                    <a:pt x="2259" y="436"/>
                    <a:pt x="2325" y="336"/>
                    <a:pt x="2325" y="203"/>
                  </a:cubicBezTo>
                  <a:cubicBezTo>
                    <a:pt x="2292" y="169"/>
                    <a:pt x="2192" y="36"/>
                    <a:pt x="2125" y="36"/>
                  </a:cubicBezTo>
                  <a:cubicBezTo>
                    <a:pt x="1847" y="82"/>
                    <a:pt x="1568" y="107"/>
                    <a:pt x="1289" y="107"/>
                  </a:cubicBezTo>
                  <a:cubicBezTo>
                    <a:pt x="968" y="107"/>
                    <a:pt x="646" y="74"/>
                    <a:pt x="324" y="3"/>
                  </a:cubicBezTo>
                  <a:cubicBezTo>
                    <a:pt x="312" y="1"/>
                    <a:pt x="301" y="0"/>
                    <a:pt x="290" y="0"/>
                  </a:cubicBezTo>
                  <a:close/>
                </a:path>
              </a:pathLst>
            </a:custGeom>
            <a:solidFill>
              <a:srgbClr val="DD98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46"/>
            <p:cNvSpPr/>
            <p:nvPr/>
          </p:nvSpPr>
          <p:spPr>
            <a:xfrm>
              <a:off x="4006375" y="900250"/>
              <a:ext cx="120925" cy="175975"/>
            </a:xfrm>
            <a:custGeom>
              <a:avLst/>
              <a:gdLst/>
              <a:ahLst/>
              <a:cxnLst/>
              <a:rect l="l" t="t" r="r" b="b"/>
              <a:pathLst>
                <a:path w="4837" h="7039" extrusionOk="0">
                  <a:moveTo>
                    <a:pt x="2969" y="1"/>
                  </a:moveTo>
                  <a:cubicBezTo>
                    <a:pt x="1935" y="1"/>
                    <a:pt x="1101" y="701"/>
                    <a:pt x="634" y="1568"/>
                  </a:cubicBezTo>
                  <a:cubicBezTo>
                    <a:pt x="134" y="2502"/>
                    <a:pt x="0" y="3536"/>
                    <a:pt x="267" y="4537"/>
                  </a:cubicBezTo>
                  <a:cubicBezTo>
                    <a:pt x="467" y="5471"/>
                    <a:pt x="1068" y="6405"/>
                    <a:pt x="1935" y="6839"/>
                  </a:cubicBezTo>
                  <a:cubicBezTo>
                    <a:pt x="2235" y="7006"/>
                    <a:pt x="2502" y="7039"/>
                    <a:pt x="2835" y="7039"/>
                  </a:cubicBezTo>
                  <a:lnTo>
                    <a:pt x="3069" y="7039"/>
                  </a:lnTo>
                  <a:cubicBezTo>
                    <a:pt x="3136" y="7039"/>
                    <a:pt x="3236" y="7039"/>
                    <a:pt x="3302" y="7006"/>
                  </a:cubicBezTo>
                  <a:cubicBezTo>
                    <a:pt x="3769" y="6872"/>
                    <a:pt x="4136" y="6639"/>
                    <a:pt x="4403" y="6305"/>
                  </a:cubicBezTo>
                  <a:cubicBezTo>
                    <a:pt x="4670" y="5871"/>
                    <a:pt x="4737" y="5371"/>
                    <a:pt x="4670" y="4871"/>
                  </a:cubicBezTo>
                  <a:cubicBezTo>
                    <a:pt x="4603" y="4304"/>
                    <a:pt x="4470" y="3737"/>
                    <a:pt x="4570" y="3203"/>
                  </a:cubicBezTo>
                  <a:cubicBezTo>
                    <a:pt x="4637" y="2703"/>
                    <a:pt x="4837" y="2202"/>
                    <a:pt x="4804" y="1668"/>
                  </a:cubicBezTo>
                  <a:cubicBezTo>
                    <a:pt x="4770" y="701"/>
                    <a:pt x="3936" y="1"/>
                    <a:pt x="2969" y="1"/>
                  </a:cubicBezTo>
                  <a:close/>
                </a:path>
              </a:pathLst>
            </a:custGeom>
            <a:solidFill>
              <a:srgbClr val="F28C8C">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46"/>
            <p:cNvSpPr/>
            <p:nvPr/>
          </p:nvSpPr>
          <p:spPr>
            <a:xfrm>
              <a:off x="4164800" y="1100175"/>
              <a:ext cx="27550" cy="33075"/>
            </a:xfrm>
            <a:custGeom>
              <a:avLst/>
              <a:gdLst/>
              <a:ahLst/>
              <a:cxnLst/>
              <a:rect l="l" t="t" r="r" b="b"/>
              <a:pathLst>
                <a:path w="1102" h="1323" extrusionOk="0">
                  <a:moveTo>
                    <a:pt x="193" y="1"/>
                  </a:moveTo>
                  <a:cubicBezTo>
                    <a:pt x="172" y="1"/>
                    <a:pt x="152" y="3"/>
                    <a:pt x="134" y="9"/>
                  </a:cubicBezTo>
                  <a:cubicBezTo>
                    <a:pt x="1" y="43"/>
                    <a:pt x="1" y="143"/>
                    <a:pt x="1" y="243"/>
                  </a:cubicBezTo>
                  <a:cubicBezTo>
                    <a:pt x="101" y="710"/>
                    <a:pt x="401" y="1077"/>
                    <a:pt x="802" y="1310"/>
                  </a:cubicBezTo>
                  <a:cubicBezTo>
                    <a:pt x="827" y="1319"/>
                    <a:pt x="852" y="1323"/>
                    <a:pt x="876" y="1323"/>
                  </a:cubicBezTo>
                  <a:cubicBezTo>
                    <a:pt x="950" y="1323"/>
                    <a:pt x="1018" y="1285"/>
                    <a:pt x="1068" y="1210"/>
                  </a:cubicBezTo>
                  <a:cubicBezTo>
                    <a:pt x="1102" y="1144"/>
                    <a:pt x="1102" y="1010"/>
                    <a:pt x="968" y="977"/>
                  </a:cubicBezTo>
                  <a:cubicBezTo>
                    <a:pt x="935" y="910"/>
                    <a:pt x="902" y="910"/>
                    <a:pt x="835" y="877"/>
                  </a:cubicBezTo>
                  <a:lnTo>
                    <a:pt x="802" y="877"/>
                  </a:lnTo>
                  <a:lnTo>
                    <a:pt x="768" y="843"/>
                  </a:lnTo>
                  <a:lnTo>
                    <a:pt x="668" y="743"/>
                  </a:lnTo>
                  <a:lnTo>
                    <a:pt x="635" y="710"/>
                  </a:lnTo>
                  <a:lnTo>
                    <a:pt x="601" y="677"/>
                  </a:lnTo>
                  <a:cubicBezTo>
                    <a:pt x="568" y="643"/>
                    <a:pt x="568" y="576"/>
                    <a:pt x="501" y="543"/>
                  </a:cubicBezTo>
                  <a:cubicBezTo>
                    <a:pt x="501" y="510"/>
                    <a:pt x="468" y="510"/>
                    <a:pt x="468" y="476"/>
                  </a:cubicBezTo>
                  <a:lnTo>
                    <a:pt x="468" y="410"/>
                  </a:lnTo>
                  <a:cubicBezTo>
                    <a:pt x="435" y="343"/>
                    <a:pt x="401" y="243"/>
                    <a:pt x="401" y="143"/>
                  </a:cubicBezTo>
                  <a:cubicBezTo>
                    <a:pt x="401" y="60"/>
                    <a:pt x="288" y="1"/>
                    <a:pt x="193" y="1"/>
                  </a:cubicBezTo>
                  <a:close/>
                </a:path>
              </a:pathLst>
            </a:custGeom>
            <a:solidFill>
              <a:srgbClr val="DD98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46"/>
            <p:cNvSpPr/>
            <p:nvPr/>
          </p:nvSpPr>
          <p:spPr>
            <a:xfrm>
              <a:off x="4208175" y="1003450"/>
              <a:ext cx="16700" cy="31300"/>
            </a:xfrm>
            <a:custGeom>
              <a:avLst/>
              <a:gdLst/>
              <a:ahLst/>
              <a:cxnLst/>
              <a:rect l="l" t="t" r="r" b="b"/>
              <a:pathLst>
                <a:path w="668" h="1252" extrusionOk="0">
                  <a:moveTo>
                    <a:pt x="438" y="1"/>
                  </a:moveTo>
                  <a:cubicBezTo>
                    <a:pt x="392" y="1"/>
                    <a:pt x="351" y="26"/>
                    <a:pt x="334" y="76"/>
                  </a:cubicBezTo>
                  <a:cubicBezTo>
                    <a:pt x="67" y="376"/>
                    <a:pt x="1" y="743"/>
                    <a:pt x="67" y="1110"/>
                  </a:cubicBezTo>
                  <a:cubicBezTo>
                    <a:pt x="67" y="1192"/>
                    <a:pt x="158" y="1252"/>
                    <a:pt x="264" y="1252"/>
                  </a:cubicBezTo>
                  <a:cubicBezTo>
                    <a:pt x="287" y="1252"/>
                    <a:pt x="310" y="1249"/>
                    <a:pt x="334" y="1243"/>
                  </a:cubicBezTo>
                  <a:cubicBezTo>
                    <a:pt x="401" y="1210"/>
                    <a:pt x="501" y="1110"/>
                    <a:pt x="434" y="1010"/>
                  </a:cubicBezTo>
                  <a:lnTo>
                    <a:pt x="434" y="943"/>
                  </a:lnTo>
                  <a:lnTo>
                    <a:pt x="434" y="843"/>
                  </a:lnTo>
                  <a:lnTo>
                    <a:pt x="434" y="776"/>
                  </a:lnTo>
                  <a:lnTo>
                    <a:pt x="434" y="743"/>
                  </a:lnTo>
                  <a:lnTo>
                    <a:pt x="434" y="676"/>
                  </a:lnTo>
                  <a:cubicBezTo>
                    <a:pt x="434" y="609"/>
                    <a:pt x="434" y="576"/>
                    <a:pt x="501" y="576"/>
                  </a:cubicBezTo>
                  <a:cubicBezTo>
                    <a:pt x="501" y="576"/>
                    <a:pt x="501" y="543"/>
                    <a:pt x="534" y="543"/>
                  </a:cubicBezTo>
                  <a:cubicBezTo>
                    <a:pt x="534" y="509"/>
                    <a:pt x="568" y="443"/>
                    <a:pt x="568" y="443"/>
                  </a:cubicBezTo>
                  <a:lnTo>
                    <a:pt x="634" y="409"/>
                  </a:lnTo>
                  <a:cubicBezTo>
                    <a:pt x="668" y="276"/>
                    <a:pt x="668" y="176"/>
                    <a:pt x="568" y="76"/>
                  </a:cubicBezTo>
                  <a:cubicBezTo>
                    <a:pt x="534" y="26"/>
                    <a:pt x="484" y="1"/>
                    <a:pt x="438" y="1"/>
                  </a:cubicBezTo>
                  <a:close/>
                </a:path>
              </a:pathLst>
            </a:custGeom>
            <a:solidFill>
              <a:srgbClr val="DD98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46"/>
            <p:cNvSpPr/>
            <p:nvPr/>
          </p:nvSpPr>
          <p:spPr>
            <a:xfrm>
              <a:off x="4182325" y="852200"/>
              <a:ext cx="100100" cy="37625"/>
            </a:xfrm>
            <a:custGeom>
              <a:avLst/>
              <a:gdLst/>
              <a:ahLst/>
              <a:cxnLst/>
              <a:rect l="l" t="t" r="r" b="b"/>
              <a:pathLst>
                <a:path w="4004" h="1505" extrusionOk="0">
                  <a:moveTo>
                    <a:pt x="2163" y="0"/>
                  </a:moveTo>
                  <a:cubicBezTo>
                    <a:pt x="1899" y="0"/>
                    <a:pt x="1631" y="33"/>
                    <a:pt x="1368" y="88"/>
                  </a:cubicBezTo>
                  <a:cubicBezTo>
                    <a:pt x="1068" y="121"/>
                    <a:pt x="768" y="221"/>
                    <a:pt x="501" y="388"/>
                  </a:cubicBezTo>
                  <a:cubicBezTo>
                    <a:pt x="234" y="488"/>
                    <a:pt x="0" y="755"/>
                    <a:pt x="34" y="1055"/>
                  </a:cubicBezTo>
                  <a:cubicBezTo>
                    <a:pt x="34" y="1089"/>
                    <a:pt x="67" y="1122"/>
                    <a:pt x="67" y="1155"/>
                  </a:cubicBezTo>
                  <a:lnTo>
                    <a:pt x="67" y="1222"/>
                  </a:lnTo>
                  <a:cubicBezTo>
                    <a:pt x="67" y="1222"/>
                    <a:pt x="67" y="1255"/>
                    <a:pt x="101" y="1255"/>
                  </a:cubicBezTo>
                  <a:cubicBezTo>
                    <a:pt x="101" y="1255"/>
                    <a:pt x="167" y="1255"/>
                    <a:pt x="167" y="1289"/>
                  </a:cubicBezTo>
                  <a:cubicBezTo>
                    <a:pt x="267" y="1389"/>
                    <a:pt x="534" y="1389"/>
                    <a:pt x="701" y="1389"/>
                  </a:cubicBezTo>
                  <a:cubicBezTo>
                    <a:pt x="901" y="1322"/>
                    <a:pt x="1068" y="1289"/>
                    <a:pt x="1268" y="1289"/>
                  </a:cubicBezTo>
                  <a:lnTo>
                    <a:pt x="1702" y="1289"/>
                  </a:lnTo>
                  <a:cubicBezTo>
                    <a:pt x="2035" y="1289"/>
                    <a:pt x="2369" y="1322"/>
                    <a:pt x="2702" y="1422"/>
                  </a:cubicBezTo>
                  <a:cubicBezTo>
                    <a:pt x="2892" y="1443"/>
                    <a:pt x="3068" y="1504"/>
                    <a:pt x="3248" y="1504"/>
                  </a:cubicBezTo>
                  <a:cubicBezTo>
                    <a:pt x="3353" y="1504"/>
                    <a:pt x="3459" y="1484"/>
                    <a:pt x="3570" y="1422"/>
                  </a:cubicBezTo>
                  <a:cubicBezTo>
                    <a:pt x="3870" y="1222"/>
                    <a:pt x="4003" y="955"/>
                    <a:pt x="3870" y="722"/>
                  </a:cubicBezTo>
                  <a:cubicBezTo>
                    <a:pt x="3770" y="455"/>
                    <a:pt x="3503" y="288"/>
                    <a:pt x="3236" y="221"/>
                  </a:cubicBezTo>
                  <a:cubicBezTo>
                    <a:pt x="2904" y="65"/>
                    <a:pt x="2537" y="0"/>
                    <a:pt x="21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46"/>
            <p:cNvSpPr/>
            <p:nvPr/>
          </p:nvSpPr>
          <p:spPr>
            <a:xfrm>
              <a:off x="4172325" y="895250"/>
              <a:ext cx="87150" cy="39825"/>
            </a:xfrm>
            <a:custGeom>
              <a:avLst/>
              <a:gdLst/>
              <a:ahLst/>
              <a:cxnLst/>
              <a:rect l="l" t="t" r="r" b="b"/>
              <a:pathLst>
                <a:path w="3486" h="1593" extrusionOk="0">
                  <a:moveTo>
                    <a:pt x="1642" y="1"/>
                  </a:moveTo>
                  <a:cubicBezTo>
                    <a:pt x="1098" y="1"/>
                    <a:pt x="560" y="169"/>
                    <a:pt x="134" y="534"/>
                  </a:cubicBezTo>
                  <a:cubicBezTo>
                    <a:pt x="67" y="601"/>
                    <a:pt x="0" y="701"/>
                    <a:pt x="100" y="768"/>
                  </a:cubicBezTo>
                  <a:cubicBezTo>
                    <a:pt x="120" y="826"/>
                    <a:pt x="173" y="861"/>
                    <a:pt x="227" y="861"/>
                  </a:cubicBezTo>
                  <a:cubicBezTo>
                    <a:pt x="266" y="861"/>
                    <a:pt x="306" y="843"/>
                    <a:pt x="334" y="801"/>
                  </a:cubicBezTo>
                  <a:cubicBezTo>
                    <a:pt x="711" y="505"/>
                    <a:pt x="1154" y="339"/>
                    <a:pt x="1626" y="339"/>
                  </a:cubicBezTo>
                  <a:cubicBezTo>
                    <a:pt x="1739" y="339"/>
                    <a:pt x="1853" y="348"/>
                    <a:pt x="1968" y="367"/>
                  </a:cubicBezTo>
                  <a:cubicBezTo>
                    <a:pt x="1835" y="467"/>
                    <a:pt x="1768" y="634"/>
                    <a:pt x="1768" y="868"/>
                  </a:cubicBezTo>
                  <a:cubicBezTo>
                    <a:pt x="1768" y="1201"/>
                    <a:pt x="2002" y="1468"/>
                    <a:pt x="2302" y="1568"/>
                  </a:cubicBezTo>
                  <a:cubicBezTo>
                    <a:pt x="2373" y="1584"/>
                    <a:pt x="2445" y="1592"/>
                    <a:pt x="2518" y="1592"/>
                  </a:cubicBezTo>
                  <a:cubicBezTo>
                    <a:pt x="2752" y="1592"/>
                    <a:pt x="2983" y="1505"/>
                    <a:pt x="3136" y="1301"/>
                  </a:cubicBezTo>
                  <a:cubicBezTo>
                    <a:pt x="3202" y="1201"/>
                    <a:pt x="3269" y="1068"/>
                    <a:pt x="3303" y="901"/>
                  </a:cubicBezTo>
                  <a:cubicBezTo>
                    <a:pt x="3319" y="918"/>
                    <a:pt x="3336" y="925"/>
                    <a:pt x="3352" y="925"/>
                  </a:cubicBezTo>
                  <a:cubicBezTo>
                    <a:pt x="3431" y="925"/>
                    <a:pt x="3486" y="745"/>
                    <a:pt x="3403" y="634"/>
                  </a:cubicBezTo>
                  <a:cubicBezTo>
                    <a:pt x="3269" y="534"/>
                    <a:pt x="3136" y="434"/>
                    <a:pt x="3002" y="367"/>
                  </a:cubicBezTo>
                  <a:cubicBezTo>
                    <a:pt x="2936" y="267"/>
                    <a:pt x="2802" y="201"/>
                    <a:pt x="2669" y="201"/>
                  </a:cubicBezTo>
                  <a:cubicBezTo>
                    <a:pt x="2343" y="70"/>
                    <a:pt x="1991" y="1"/>
                    <a:pt x="16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46"/>
            <p:cNvSpPr/>
            <p:nvPr/>
          </p:nvSpPr>
          <p:spPr>
            <a:xfrm>
              <a:off x="4230700" y="1025550"/>
              <a:ext cx="12525" cy="17125"/>
            </a:xfrm>
            <a:custGeom>
              <a:avLst/>
              <a:gdLst/>
              <a:ahLst/>
              <a:cxnLst/>
              <a:rect l="l" t="t" r="r" b="b"/>
              <a:pathLst>
                <a:path w="501" h="685" extrusionOk="0">
                  <a:moveTo>
                    <a:pt x="188" y="1"/>
                  </a:moveTo>
                  <a:cubicBezTo>
                    <a:pt x="167" y="1"/>
                    <a:pt x="150" y="9"/>
                    <a:pt x="134" y="26"/>
                  </a:cubicBezTo>
                  <a:cubicBezTo>
                    <a:pt x="100" y="26"/>
                    <a:pt x="34" y="59"/>
                    <a:pt x="0" y="126"/>
                  </a:cubicBezTo>
                  <a:lnTo>
                    <a:pt x="0" y="159"/>
                  </a:lnTo>
                  <a:lnTo>
                    <a:pt x="0" y="226"/>
                  </a:lnTo>
                  <a:cubicBezTo>
                    <a:pt x="34" y="326"/>
                    <a:pt x="100" y="392"/>
                    <a:pt x="134" y="526"/>
                  </a:cubicBezTo>
                  <a:cubicBezTo>
                    <a:pt x="134" y="559"/>
                    <a:pt x="134" y="559"/>
                    <a:pt x="167" y="626"/>
                  </a:cubicBezTo>
                  <a:cubicBezTo>
                    <a:pt x="167" y="659"/>
                    <a:pt x="234" y="659"/>
                    <a:pt x="234" y="659"/>
                  </a:cubicBezTo>
                  <a:cubicBezTo>
                    <a:pt x="250" y="676"/>
                    <a:pt x="267" y="684"/>
                    <a:pt x="284" y="684"/>
                  </a:cubicBezTo>
                  <a:cubicBezTo>
                    <a:pt x="300" y="684"/>
                    <a:pt x="317" y="676"/>
                    <a:pt x="334" y="659"/>
                  </a:cubicBezTo>
                  <a:cubicBezTo>
                    <a:pt x="400" y="659"/>
                    <a:pt x="434" y="626"/>
                    <a:pt x="467" y="559"/>
                  </a:cubicBezTo>
                  <a:lnTo>
                    <a:pt x="467" y="526"/>
                  </a:lnTo>
                  <a:cubicBezTo>
                    <a:pt x="501" y="493"/>
                    <a:pt x="501" y="426"/>
                    <a:pt x="467" y="426"/>
                  </a:cubicBezTo>
                  <a:lnTo>
                    <a:pt x="334" y="159"/>
                  </a:lnTo>
                  <a:cubicBezTo>
                    <a:pt x="334" y="126"/>
                    <a:pt x="334" y="126"/>
                    <a:pt x="300" y="59"/>
                  </a:cubicBezTo>
                  <a:cubicBezTo>
                    <a:pt x="300" y="26"/>
                    <a:pt x="267" y="26"/>
                    <a:pt x="267" y="26"/>
                  </a:cubicBezTo>
                  <a:cubicBezTo>
                    <a:pt x="234" y="9"/>
                    <a:pt x="209" y="1"/>
                    <a:pt x="1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46"/>
            <p:cNvSpPr/>
            <p:nvPr/>
          </p:nvSpPr>
          <p:spPr>
            <a:xfrm>
              <a:off x="4654500" y="1417825"/>
              <a:ext cx="119950" cy="168550"/>
            </a:xfrm>
            <a:custGeom>
              <a:avLst/>
              <a:gdLst/>
              <a:ahLst/>
              <a:cxnLst/>
              <a:rect l="l" t="t" r="r" b="b"/>
              <a:pathLst>
                <a:path w="4798" h="6742" extrusionOk="0">
                  <a:moveTo>
                    <a:pt x="3238" y="0"/>
                  </a:moveTo>
                  <a:cubicBezTo>
                    <a:pt x="3128" y="0"/>
                    <a:pt x="3009" y="114"/>
                    <a:pt x="3029" y="279"/>
                  </a:cubicBezTo>
                  <a:cubicBezTo>
                    <a:pt x="3363" y="1280"/>
                    <a:pt x="3796" y="2281"/>
                    <a:pt x="4330" y="3181"/>
                  </a:cubicBezTo>
                  <a:cubicBezTo>
                    <a:pt x="4163" y="3382"/>
                    <a:pt x="3996" y="3648"/>
                    <a:pt x="3863" y="3882"/>
                  </a:cubicBezTo>
                  <a:cubicBezTo>
                    <a:pt x="3476" y="3794"/>
                    <a:pt x="3088" y="3752"/>
                    <a:pt x="2701" y="3752"/>
                  </a:cubicBezTo>
                  <a:cubicBezTo>
                    <a:pt x="2354" y="3752"/>
                    <a:pt x="2008" y="3786"/>
                    <a:pt x="1661" y="3849"/>
                  </a:cubicBezTo>
                  <a:cubicBezTo>
                    <a:pt x="1561" y="3849"/>
                    <a:pt x="1495" y="3982"/>
                    <a:pt x="1528" y="4115"/>
                  </a:cubicBezTo>
                  <a:cubicBezTo>
                    <a:pt x="1561" y="4215"/>
                    <a:pt x="1661" y="4215"/>
                    <a:pt x="1795" y="4215"/>
                  </a:cubicBezTo>
                  <a:cubicBezTo>
                    <a:pt x="2095" y="4165"/>
                    <a:pt x="2412" y="4140"/>
                    <a:pt x="2733" y="4140"/>
                  </a:cubicBezTo>
                  <a:cubicBezTo>
                    <a:pt x="3054" y="4140"/>
                    <a:pt x="3379" y="4165"/>
                    <a:pt x="3696" y="4215"/>
                  </a:cubicBezTo>
                  <a:lnTo>
                    <a:pt x="3563" y="4616"/>
                  </a:lnTo>
                  <a:cubicBezTo>
                    <a:pt x="2229" y="4816"/>
                    <a:pt x="1028" y="5483"/>
                    <a:pt x="127" y="6450"/>
                  </a:cubicBezTo>
                  <a:cubicBezTo>
                    <a:pt x="1" y="6577"/>
                    <a:pt x="123" y="6741"/>
                    <a:pt x="262" y="6741"/>
                  </a:cubicBezTo>
                  <a:cubicBezTo>
                    <a:pt x="307" y="6741"/>
                    <a:pt x="353" y="6724"/>
                    <a:pt x="394" y="6684"/>
                  </a:cubicBezTo>
                  <a:cubicBezTo>
                    <a:pt x="1295" y="5750"/>
                    <a:pt x="2462" y="5149"/>
                    <a:pt x="3730" y="4916"/>
                  </a:cubicBezTo>
                  <a:cubicBezTo>
                    <a:pt x="3830" y="4916"/>
                    <a:pt x="3896" y="4883"/>
                    <a:pt x="3896" y="4749"/>
                  </a:cubicBezTo>
                  <a:cubicBezTo>
                    <a:pt x="4063" y="4215"/>
                    <a:pt x="4330" y="3715"/>
                    <a:pt x="4697" y="3248"/>
                  </a:cubicBezTo>
                  <a:cubicBezTo>
                    <a:pt x="4730" y="3215"/>
                    <a:pt x="4797" y="3148"/>
                    <a:pt x="4730" y="3048"/>
                  </a:cubicBezTo>
                  <a:cubicBezTo>
                    <a:pt x="4197" y="2147"/>
                    <a:pt x="3730" y="1147"/>
                    <a:pt x="3396" y="146"/>
                  </a:cubicBezTo>
                  <a:cubicBezTo>
                    <a:pt x="3371" y="44"/>
                    <a:pt x="3306" y="0"/>
                    <a:pt x="3238" y="0"/>
                  </a:cubicBezTo>
                  <a:close/>
                </a:path>
              </a:pathLst>
            </a:custGeom>
            <a:solidFill>
              <a:srgbClr val="DD98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46"/>
            <p:cNvSpPr/>
            <p:nvPr/>
          </p:nvSpPr>
          <p:spPr>
            <a:xfrm>
              <a:off x="4809025" y="1463775"/>
              <a:ext cx="18775" cy="93650"/>
            </a:xfrm>
            <a:custGeom>
              <a:avLst/>
              <a:gdLst/>
              <a:ahLst/>
              <a:cxnLst/>
              <a:rect l="l" t="t" r="r" b="b"/>
              <a:pathLst>
                <a:path w="751" h="3746" extrusionOk="0">
                  <a:moveTo>
                    <a:pt x="176" y="1"/>
                  </a:moveTo>
                  <a:cubicBezTo>
                    <a:pt x="84" y="1"/>
                    <a:pt x="0" y="59"/>
                    <a:pt x="17" y="176"/>
                  </a:cubicBezTo>
                  <a:cubicBezTo>
                    <a:pt x="150" y="1310"/>
                    <a:pt x="217" y="2444"/>
                    <a:pt x="351" y="3545"/>
                  </a:cubicBezTo>
                  <a:cubicBezTo>
                    <a:pt x="367" y="3678"/>
                    <a:pt x="476" y="3745"/>
                    <a:pt x="572" y="3745"/>
                  </a:cubicBezTo>
                  <a:cubicBezTo>
                    <a:pt x="668" y="3745"/>
                    <a:pt x="751" y="3678"/>
                    <a:pt x="718" y="3545"/>
                  </a:cubicBezTo>
                  <a:cubicBezTo>
                    <a:pt x="651" y="2444"/>
                    <a:pt x="517" y="1310"/>
                    <a:pt x="384" y="176"/>
                  </a:cubicBezTo>
                  <a:cubicBezTo>
                    <a:pt x="367" y="59"/>
                    <a:pt x="267" y="1"/>
                    <a:pt x="176" y="1"/>
                  </a:cubicBezTo>
                  <a:close/>
                </a:path>
              </a:pathLst>
            </a:custGeom>
            <a:solidFill>
              <a:srgbClr val="DD98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46"/>
            <p:cNvSpPr/>
            <p:nvPr/>
          </p:nvSpPr>
          <p:spPr>
            <a:xfrm>
              <a:off x="4830575" y="1387725"/>
              <a:ext cx="57275" cy="159150"/>
            </a:xfrm>
            <a:custGeom>
              <a:avLst/>
              <a:gdLst/>
              <a:ahLst/>
              <a:cxnLst/>
              <a:rect l="l" t="t" r="r" b="b"/>
              <a:pathLst>
                <a:path w="2291" h="6366" extrusionOk="0">
                  <a:moveTo>
                    <a:pt x="900" y="0"/>
                  </a:moveTo>
                  <a:cubicBezTo>
                    <a:pt x="780" y="0"/>
                    <a:pt x="642" y="150"/>
                    <a:pt x="689" y="316"/>
                  </a:cubicBezTo>
                  <a:lnTo>
                    <a:pt x="1457" y="1750"/>
                  </a:lnTo>
                  <a:cubicBezTo>
                    <a:pt x="1590" y="2017"/>
                    <a:pt x="1690" y="2217"/>
                    <a:pt x="1790" y="2484"/>
                  </a:cubicBezTo>
                  <a:cubicBezTo>
                    <a:pt x="1857" y="2751"/>
                    <a:pt x="1790" y="3018"/>
                    <a:pt x="1657" y="3251"/>
                  </a:cubicBezTo>
                  <a:cubicBezTo>
                    <a:pt x="1156" y="4219"/>
                    <a:pt x="589" y="5153"/>
                    <a:pt x="89" y="6087"/>
                  </a:cubicBezTo>
                  <a:cubicBezTo>
                    <a:pt x="1" y="6241"/>
                    <a:pt x="116" y="6366"/>
                    <a:pt x="243" y="6366"/>
                  </a:cubicBezTo>
                  <a:cubicBezTo>
                    <a:pt x="309" y="6366"/>
                    <a:pt x="377" y="6333"/>
                    <a:pt x="423" y="6253"/>
                  </a:cubicBezTo>
                  <a:cubicBezTo>
                    <a:pt x="689" y="5720"/>
                    <a:pt x="990" y="5186"/>
                    <a:pt x="1323" y="4652"/>
                  </a:cubicBezTo>
                  <a:cubicBezTo>
                    <a:pt x="1623" y="4152"/>
                    <a:pt x="1957" y="3685"/>
                    <a:pt x="2124" y="3151"/>
                  </a:cubicBezTo>
                  <a:cubicBezTo>
                    <a:pt x="2291" y="2684"/>
                    <a:pt x="2124" y="2217"/>
                    <a:pt x="1857" y="1750"/>
                  </a:cubicBezTo>
                  <a:cubicBezTo>
                    <a:pt x="1590" y="1216"/>
                    <a:pt x="1290" y="649"/>
                    <a:pt x="1023" y="82"/>
                  </a:cubicBezTo>
                  <a:cubicBezTo>
                    <a:pt x="994" y="25"/>
                    <a:pt x="949" y="0"/>
                    <a:pt x="900" y="0"/>
                  </a:cubicBezTo>
                  <a:close/>
                </a:path>
              </a:pathLst>
            </a:custGeom>
            <a:solidFill>
              <a:srgbClr val="DD98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46"/>
            <p:cNvSpPr/>
            <p:nvPr/>
          </p:nvSpPr>
          <p:spPr>
            <a:xfrm>
              <a:off x="4864625" y="1421075"/>
              <a:ext cx="62425" cy="110475"/>
            </a:xfrm>
            <a:custGeom>
              <a:avLst/>
              <a:gdLst/>
              <a:ahLst/>
              <a:cxnLst/>
              <a:rect l="l" t="t" r="r" b="b"/>
              <a:pathLst>
                <a:path w="2497" h="4419" extrusionOk="0">
                  <a:moveTo>
                    <a:pt x="2055" y="1"/>
                  </a:moveTo>
                  <a:cubicBezTo>
                    <a:pt x="1937" y="1"/>
                    <a:pt x="1782" y="150"/>
                    <a:pt x="1829" y="316"/>
                  </a:cubicBezTo>
                  <a:cubicBezTo>
                    <a:pt x="2129" y="983"/>
                    <a:pt x="1796" y="1750"/>
                    <a:pt x="1462" y="2351"/>
                  </a:cubicBezTo>
                  <a:cubicBezTo>
                    <a:pt x="1095" y="2985"/>
                    <a:pt x="628" y="3552"/>
                    <a:pt x="128" y="4085"/>
                  </a:cubicBezTo>
                  <a:cubicBezTo>
                    <a:pt x="0" y="4213"/>
                    <a:pt x="146" y="4419"/>
                    <a:pt x="296" y="4419"/>
                  </a:cubicBezTo>
                  <a:cubicBezTo>
                    <a:pt x="343" y="4419"/>
                    <a:pt x="389" y="4399"/>
                    <a:pt x="428" y="4352"/>
                  </a:cubicBezTo>
                  <a:cubicBezTo>
                    <a:pt x="962" y="3719"/>
                    <a:pt x="1496" y="3085"/>
                    <a:pt x="1929" y="2351"/>
                  </a:cubicBezTo>
                  <a:cubicBezTo>
                    <a:pt x="2263" y="1650"/>
                    <a:pt x="2496" y="816"/>
                    <a:pt x="2163" y="83"/>
                  </a:cubicBezTo>
                  <a:cubicBezTo>
                    <a:pt x="2144" y="25"/>
                    <a:pt x="2102" y="1"/>
                    <a:pt x="2055" y="1"/>
                  </a:cubicBezTo>
                  <a:close/>
                </a:path>
              </a:pathLst>
            </a:custGeom>
            <a:solidFill>
              <a:srgbClr val="DD98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46"/>
            <p:cNvSpPr/>
            <p:nvPr/>
          </p:nvSpPr>
          <p:spPr>
            <a:xfrm>
              <a:off x="3968000" y="1305900"/>
              <a:ext cx="40625" cy="60250"/>
            </a:xfrm>
            <a:custGeom>
              <a:avLst/>
              <a:gdLst/>
              <a:ahLst/>
              <a:cxnLst/>
              <a:rect l="l" t="t" r="r" b="b"/>
              <a:pathLst>
                <a:path w="1625" h="2410" extrusionOk="0">
                  <a:moveTo>
                    <a:pt x="1390" y="1"/>
                  </a:moveTo>
                  <a:cubicBezTo>
                    <a:pt x="1347" y="1"/>
                    <a:pt x="1303" y="25"/>
                    <a:pt x="1268" y="86"/>
                  </a:cubicBezTo>
                  <a:cubicBezTo>
                    <a:pt x="735" y="687"/>
                    <a:pt x="301" y="1421"/>
                    <a:pt x="67" y="2188"/>
                  </a:cubicBezTo>
                  <a:cubicBezTo>
                    <a:pt x="1" y="2288"/>
                    <a:pt x="101" y="2388"/>
                    <a:pt x="167" y="2388"/>
                  </a:cubicBezTo>
                  <a:cubicBezTo>
                    <a:pt x="198" y="2403"/>
                    <a:pt x="228" y="2410"/>
                    <a:pt x="254" y="2410"/>
                  </a:cubicBezTo>
                  <a:cubicBezTo>
                    <a:pt x="342" y="2410"/>
                    <a:pt x="401" y="2339"/>
                    <a:pt x="401" y="2288"/>
                  </a:cubicBezTo>
                  <a:cubicBezTo>
                    <a:pt x="634" y="1554"/>
                    <a:pt x="1001" y="920"/>
                    <a:pt x="1502" y="320"/>
                  </a:cubicBezTo>
                  <a:cubicBezTo>
                    <a:pt x="1625" y="197"/>
                    <a:pt x="1512" y="1"/>
                    <a:pt x="1390" y="1"/>
                  </a:cubicBezTo>
                  <a:close/>
                </a:path>
              </a:pathLst>
            </a:custGeom>
            <a:solidFill>
              <a:srgbClr val="000000">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46"/>
            <p:cNvSpPr/>
            <p:nvPr/>
          </p:nvSpPr>
          <p:spPr>
            <a:xfrm>
              <a:off x="3889075" y="1409850"/>
              <a:ext cx="201550" cy="689875"/>
            </a:xfrm>
            <a:custGeom>
              <a:avLst/>
              <a:gdLst/>
              <a:ahLst/>
              <a:cxnLst/>
              <a:rect l="l" t="t" r="r" b="b"/>
              <a:pathLst>
                <a:path w="8062" h="27595" extrusionOk="0">
                  <a:moveTo>
                    <a:pt x="6506" y="0"/>
                  </a:moveTo>
                  <a:cubicBezTo>
                    <a:pt x="6370" y="0"/>
                    <a:pt x="6233" y="157"/>
                    <a:pt x="6327" y="298"/>
                  </a:cubicBezTo>
                  <a:cubicBezTo>
                    <a:pt x="7361" y="1666"/>
                    <a:pt x="7628" y="3434"/>
                    <a:pt x="7461" y="5102"/>
                  </a:cubicBezTo>
                  <a:cubicBezTo>
                    <a:pt x="7294" y="6936"/>
                    <a:pt x="6593" y="8671"/>
                    <a:pt x="5826" y="10339"/>
                  </a:cubicBezTo>
                  <a:cubicBezTo>
                    <a:pt x="5459" y="11206"/>
                    <a:pt x="5092" y="12073"/>
                    <a:pt x="4759" y="13007"/>
                  </a:cubicBezTo>
                  <a:cubicBezTo>
                    <a:pt x="4425" y="13908"/>
                    <a:pt x="4158" y="14875"/>
                    <a:pt x="3925" y="15843"/>
                  </a:cubicBezTo>
                  <a:cubicBezTo>
                    <a:pt x="3458" y="17777"/>
                    <a:pt x="3158" y="19712"/>
                    <a:pt x="2657" y="21647"/>
                  </a:cubicBezTo>
                  <a:cubicBezTo>
                    <a:pt x="2124" y="23648"/>
                    <a:pt x="1423" y="25616"/>
                    <a:pt x="122" y="27284"/>
                  </a:cubicBezTo>
                  <a:cubicBezTo>
                    <a:pt x="0" y="27430"/>
                    <a:pt x="128" y="27594"/>
                    <a:pt x="270" y="27594"/>
                  </a:cubicBezTo>
                  <a:cubicBezTo>
                    <a:pt x="323" y="27594"/>
                    <a:pt x="377" y="27572"/>
                    <a:pt x="422" y="27518"/>
                  </a:cubicBezTo>
                  <a:cubicBezTo>
                    <a:pt x="2824" y="24382"/>
                    <a:pt x="3324" y="20446"/>
                    <a:pt x="4125" y="16676"/>
                  </a:cubicBezTo>
                  <a:cubicBezTo>
                    <a:pt x="4325" y="15676"/>
                    <a:pt x="4592" y="14675"/>
                    <a:pt x="4926" y="13674"/>
                  </a:cubicBezTo>
                  <a:cubicBezTo>
                    <a:pt x="5259" y="12707"/>
                    <a:pt x="5626" y="11806"/>
                    <a:pt x="5993" y="10872"/>
                  </a:cubicBezTo>
                  <a:cubicBezTo>
                    <a:pt x="6760" y="9138"/>
                    <a:pt x="7494" y="7370"/>
                    <a:pt x="7761" y="5502"/>
                  </a:cubicBezTo>
                  <a:cubicBezTo>
                    <a:pt x="8061" y="3667"/>
                    <a:pt x="7828" y="1632"/>
                    <a:pt x="6660" y="98"/>
                  </a:cubicBezTo>
                  <a:cubicBezTo>
                    <a:pt x="6621" y="29"/>
                    <a:pt x="6563" y="0"/>
                    <a:pt x="6506" y="0"/>
                  </a:cubicBezTo>
                  <a:close/>
                </a:path>
              </a:pathLst>
            </a:custGeom>
            <a:solidFill>
              <a:srgbClr val="000000">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46"/>
            <p:cNvSpPr/>
            <p:nvPr/>
          </p:nvSpPr>
          <p:spPr>
            <a:xfrm>
              <a:off x="4257725" y="1814350"/>
              <a:ext cx="18850" cy="143575"/>
            </a:xfrm>
            <a:custGeom>
              <a:avLst/>
              <a:gdLst/>
              <a:ahLst/>
              <a:cxnLst/>
              <a:rect l="l" t="t" r="r" b="b"/>
              <a:pathLst>
                <a:path w="754" h="5743" extrusionOk="0">
                  <a:moveTo>
                    <a:pt x="297" y="0"/>
                  </a:moveTo>
                  <a:cubicBezTo>
                    <a:pt x="201" y="0"/>
                    <a:pt x="119" y="59"/>
                    <a:pt x="153" y="163"/>
                  </a:cubicBezTo>
                  <a:cubicBezTo>
                    <a:pt x="387" y="1897"/>
                    <a:pt x="354" y="3699"/>
                    <a:pt x="20" y="5500"/>
                  </a:cubicBezTo>
                  <a:cubicBezTo>
                    <a:pt x="1" y="5655"/>
                    <a:pt x="117" y="5743"/>
                    <a:pt x="224" y="5743"/>
                  </a:cubicBezTo>
                  <a:cubicBezTo>
                    <a:pt x="301" y="5743"/>
                    <a:pt x="373" y="5698"/>
                    <a:pt x="387" y="5600"/>
                  </a:cubicBezTo>
                  <a:cubicBezTo>
                    <a:pt x="720" y="3799"/>
                    <a:pt x="754" y="1964"/>
                    <a:pt x="520" y="163"/>
                  </a:cubicBezTo>
                  <a:cubicBezTo>
                    <a:pt x="488" y="51"/>
                    <a:pt x="387" y="0"/>
                    <a:pt x="297" y="0"/>
                  </a:cubicBezTo>
                  <a:close/>
                </a:path>
              </a:pathLst>
            </a:custGeom>
            <a:solidFill>
              <a:srgbClr val="000000">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46"/>
            <p:cNvSpPr/>
            <p:nvPr/>
          </p:nvSpPr>
          <p:spPr>
            <a:xfrm>
              <a:off x="4283550" y="1838900"/>
              <a:ext cx="30225" cy="96225"/>
            </a:xfrm>
            <a:custGeom>
              <a:avLst/>
              <a:gdLst/>
              <a:ahLst/>
              <a:cxnLst/>
              <a:rect l="l" t="t" r="r" b="b"/>
              <a:pathLst>
                <a:path w="1209" h="3849" extrusionOk="0">
                  <a:moveTo>
                    <a:pt x="240" y="1"/>
                  </a:moveTo>
                  <a:cubicBezTo>
                    <a:pt x="129" y="1"/>
                    <a:pt x="1" y="106"/>
                    <a:pt x="21" y="248"/>
                  </a:cubicBezTo>
                  <a:cubicBezTo>
                    <a:pt x="288" y="1449"/>
                    <a:pt x="555" y="2583"/>
                    <a:pt x="822" y="3717"/>
                  </a:cubicBezTo>
                  <a:cubicBezTo>
                    <a:pt x="835" y="3808"/>
                    <a:pt x="898" y="3848"/>
                    <a:pt x="968" y="3848"/>
                  </a:cubicBezTo>
                  <a:cubicBezTo>
                    <a:pt x="1079" y="3848"/>
                    <a:pt x="1209" y="3748"/>
                    <a:pt x="1189" y="3584"/>
                  </a:cubicBezTo>
                  <a:cubicBezTo>
                    <a:pt x="955" y="2417"/>
                    <a:pt x="655" y="1282"/>
                    <a:pt x="388" y="148"/>
                  </a:cubicBezTo>
                  <a:cubicBezTo>
                    <a:pt x="375" y="44"/>
                    <a:pt x="311" y="1"/>
                    <a:pt x="240" y="1"/>
                  </a:cubicBezTo>
                  <a:close/>
                </a:path>
              </a:pathLst>
            </a:custGeom>
            <a:solidFill>
              <a:srgbClr val="000000">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46"/>
            <p:cNvSpPr/>
            <p:nvPr/>
          </p:nvSpPr>
          <p:spPr>
            <a:xfrm>
              <a:off x="3499325" y="1553225"/>
              <a:ext cx="187675" cy="871600"/>
            </a:xfrm>
            <a:custGeom>
              <a:avLst/>
              <a:gdLst/>
              <a:ahLst/>
              <a:cxnLst/>
              <a:rect l="l" t="t" r="r" b="b"/>
              <a:pathLst>
                <a:path w="7507" h="34864" extrusionOk="0">
                  <a:moveTo>
                    <a:pt x="7031" y="0"/>
                  </a:moveTo>
                  <a:cubicBezTo>
                    <a:pt x="6939" y="0"/>
                    <a:pt x="6856" y="67"/>
                    <a:pt x="6873" y="200"/>
                  </a:cubicBezTo>
                  <a:cubicBezTo>
                    <a:pt x="7139" y="2702"/>
                    <a:pt x="6672" y="5237"/>
                    <a:pt x="5538" y="7472"/>
                  </a:cubicBezTo>
                  <a:cubicBezTo>
                    <a:pt x="4971" y="8707"/>
                    <a:pt x="4204" y="9741"/>
                    <a:pt x="3337" y="10741"/>
                  </a:cubicBezTo>
                  <a:cubicBezTo>
                    <a:pt x="2503" y="11742"/>
                    <a:pt x="1669" y="12709"/>
                    <a:pt x="1002" y="13810"/>
                  </a:cubicBezTo>
                  <a:cubicBezTo>
                    <a:pt x="401" y="14878"/>
                    <a:pt x="1" y="16045"/>
                    <a:pt x="34" y="17246"/>
                  </a:cubicBezTo>
                  <a:cubicBezTo>
                    <a:pt x="68" y="18414"/>
                    <a:pt x="468" y="19481"/>
                    <a:pt x="868" y="20582"/>
                  </a:cubicBezTo>
                  <a:cubicBezTo>
                    <a:pt x="1302" y="21616"/>
                    <a:pt x="1702" y="22717"/>
                    <a:pt x="1836" y="23817"/>
                  </a:cubicBezTo>
                  <a:cubicBezTo>
                    <a:pt x="1869" y="24418"/>
                    <a:pt x="1836" y="24952"/>
                    <a:pt x="1669" y="25552"/>
                  </a:cubicBezTo>
                  <a:cubicBezTo>
                    <a:pt x="1502" y="26152"/>
                    <a:pt x="1202" y="26753"/>
                    <a:pt x="1035" y="27320"/>
                  </a:cubicBezTo>
                  <a:cubicBezTo>
                    <a:pt x="835" y="27954"/>
                    <a:pt x="735" y="28621"/>
                    <a:pt x="868" y="29255"/>
                  </a:cubicBezTo>
                  <a:cubicBezTo>
                    <a:pt x="1002" y="29922"/>
                    <a:pt x="1369" y="30489"/>
                    <a:pt x="1702" y="31056"/>
                  </a:cubicBezTo>
                  <a:cubicBezTo>
                    <a:pt x="2303" y="31990"/>
                    <a:pt x="3203" y="33458"/>
                    <a:pt x="2336" y="34558"/>
                  </a:cubicBezTo>
                  <a:cubicBezTo>
                    <a:pt x="2211" y="34683"/>
                    <a:pt x="2347" y="34863"/>
                    <a:pt x="2494" y="34863"/>
                  </a:cubicBezTo>
                  <a:cubicBezTo>
                    <a:pt x="2543" y="34863"/>
                    <a:pt x="2594" y="34843"/>
                    <a:pt x="2636" y="34792"/>
                  </a:cubicBezTo>
                  <a:cubicBezTo>
                    <a:pt x="3337" y="33958"/>
                    <a:pt x="3103" y="32757"/>
                    <a:pt x="2670" y="31823"/>
                  </a:cubicBezTo>
                  <a:cubicBezTo>
                    <a:pt x="2102" y="30756"/>
                    <a:pt x="1168" y="29788"/>
                    <a:pt x="1202" y="28487"/>
                  </a:cubicBezTo>
                  <a:cubicBezTo>
                    <a:pt x="1235" y="27253"/>
                    <a:pt x="2036" y="26152"/>
                    <a:pt x="2203" y="24952"/>
                  </a:cubicBezTo>
                  <a:cubicBezTo>
                    <a:pt x="2369" y="23817"/>
                    <a:pt x="2069" y="22750"/>
                    <a:pt x="1736" y="21716"/>
                  </a:cubicBezTo>
                  <a:cubicBezTo>
                    <a:pt x="1369" y="20615"/>
                    <a:pt x="868" y="19548"/>
                    <a:pt x="635" y="18414"/>
                  </a:cubicBezTo>
                  <a:cubicBezTo>
                    <a:pt x="335" y="17146"/>
                    <a:pt x="501" y="15945"/>
                    <a:pt x="1035" y="14778"/>
                  </a:cubicBezTo>
                  <a:cubicBezTo>
                    <a:pt x="1569" y="13577"/>
                    <a:pt x="2469" y="12543"/>
                    <a:pt x="3303" y="11542"/>
                  </a:cubicBezTo>
                  <a:cubicBezTo>
                    <a:pt x="4137" y="10541"/>
                    <a:pt x="4971" y="9540"/>
                    <a:pt x="5572" y="8373"/>
                  </a:cubicBezTo>
                  <a:cubicBezTo>
                    <a:pt x="6906" y="5838"/>
                    <a:pt x="7506" y="2969"/>
                    <a:pt x="7239" y="200"/>
                  </a:cubicBezTo>
                  <a:cubicBezTo>
                    <a:pt x="7223" y="67"/>
                    <a:pt x="7123" y="0"/>
                    <a:pt x="7031" y="0"/>
                  </a:cubicBezTo>
                  <a:close/>
                </a:path>
              </a:pathLst>
            </a:custGeom>
            <a:solidFill>
              <a:srgbClr val="000000">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46"/>
            <p:cNvSpPr/>
            <p:nvPr/>
          </p:nvSpPr>
          <p:spPr>
            <a:xfrm>
              <a:off x="3085000" y="1947375"/>
              <a:ext cx="256500" cy="570775"/>
            </a:xfrm>
            <a:custGeom>
              <a:avLst/>
              <a:gdLst/>
              <a:ahLst/>
              <a:cxnLst/>
              <a:rect l="l" t="t" r="r" b="b"/>
              <a:pathLst>
                <a:path w="10260" h="22831" extrusionOk="0">
                  <a:moveTo>
                    <a:pt x="253" y="0"/>
                  </a:moveTo>
                  <a:cubicBezTo>
                    <a:pt x="130" y="0"/>
                    <a:pt x="0" y="114"/>
                    <a:pt x="62" y="279"/>
                  </a:cubicBezTo>
                  <a:cubicBezTo>
                    <a:pt x="629" y="1980"/>
                    <a:pt x="1163" y="3648"/>
                    <a:pt x="1763" y="5349"/>
                  </a:cubicBezTo>
                  <a:cubicBezTo>
                    <a:pt x="2297" y="6984"/>
                    <a:pt x="2831" y="8652"/>
                    <a:pt x="3465" y="10220"/>
                  </a:cubicBezTo>
                  <a:cubicBezTo>
                    <a:pt x="3765" y="11020"/>
                    <a:pt x="4098" y="11754"/>
                    <a:pt x="4499" y="12521"/>
                  </a:cubicBezTo>
                  <a:cubicBezTo>
                    <a:pt x="4899" y="13222"/>
                    <a:pt x="5299" y="13922"/>
                    <a:pt x="5666" y="14656"/>
                  </a:cubicBezTo>
                  <a:cubicBezTo>
                    <a:pt x="6066" y="15390"/>
                    <a:pt x="6400" y="16157"/>
                    <a:pt x="6634" y="16924"/>
                  </a:cubicBezTo>
                  <a:cubicBezTo>
                    <a:pt x="6867" y="17725"/>
                    <a:pt x="7034" y="18559"/>
                    <a:pt x="7234" y="19359"/>
                  </a:cubicBezTo>
                  <a:cubicBezTo>
                    <a:pt x="7634" y="20794"/>
                    <a:pt x="8401" y="22262"/>
                    <a:pt x="9869" y="22829"/>
                  </a:cubicBezTo>
                  <a:cubicBezTo>
                    <a:pt x="9880" y="22830"/>
                    <a:pt x="9891" y="22831"/>
                    <a:pt x="9902" y="22831"/>
                  </a:cubicBezTo>
                  <a:cubicBezTo>
                    <a:pt x="10118" y="22831"/>
                    <a:pt x="10260" y="22525"/>
                    <a:pt x="10069" y="22462"/>
                  </a:cubicBezTo>
                  <a:cubicBezTo>
                    <a:pt x="8735" y="21961"/>
                    <a:pt x="8035" y="20660"/>
                    <a:pt x="7634" y="19359"/>
                  </a:cubicBezTo>
                  <a:cubicBezTo>
                    <a:pt x="7434" y="18626"/>
                    <a:pt x="7267" y="17825"/>
                    <a:pt x="7067" y="17024"/>
                  </a:cubicBezTo>
                  <a:cubicBezTo>
                    <a:pt x="6867" y="16291"/>
                    <a:pt x="6567" y="15523"/>
                    <a:pt x="6233" y="14823"/>
                  </a:cubicBezTo>
                  <a:cubicBezTo>
                    <a:pt x="5866" y="14122"/>
                    <a:pt x="5466" y="13389"/>
                    <a:pt x="5066" y="12688"/>
                  </a:cubicBezTo>
                  <a:cubicBezTo>
                    <a:pt x="4632" y="11954"/>
                    <a:pt x="4299" y="11187"/>
                    <a:pt x="3965" y="10453"/>
                  </a:cubicBezTo>
                  <a:cubicBezTo>
                    <a:pt x="3365" y="8885"/>
                    <a:pt x="2797" y="7318"/>
                    <a:pt x="2297" y="5716"/>
                  </a:cubicBezTo>
                  <a:cubicBezTo>
                    <a:pt x="1697" y="3848"/>
                    <a:pt x="1063" y="1980"/>
                    <a:pt x="429" y="146"/>
                  </a:cubicBezTo>
                  <a:cubicBezTo>
                    <a:pt x="404" y="44"/>
                    <a:pt x="329" y="0"/>
                    <a:pt x="253" y="0"/>
                  </a:cubicBezTo>
                  <a:close/>
                </a:path>
              </a:pathLst>
            </a:custGeom>
            <a:solidFill>
              <a:srgbClr val="000000">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46"/>
            <p:cNvSpPr/>
            <p:nvPr/>
          </p:nvSpPr>
          <p:spPr>
            <a:xfrm>
              <a:off x="3345025" y="1970825"/>
              <a:ext cx="125125" cy="45200"/>
            </a:xfrm>
            <a:custGeom>
              <a:avLst/>
              <a:gdLst/>
              <a:ahLst/>
              <a:cxnLst/>
              <a:rect l="l" t="t" r="r" b="b"/>
              <a:pathLst>
                <a:path w="5005" h="1808" extrusionOk="0">
                  <a:moveTo>
                    <a:pt x="4795" y="1"/>
                  </a:moveTo>
                  <a:cubicBezTo>
                    <a:pt x="4778" y="1"/>
                    <a:pt x="4759" y="3"/>
                    <a:pt x="4739" y="8"/>
                  </a:cubicBezTo>
                  <a:cubicBezTo>
                    <a:pt x="3137" y="175"/>
                    <a:pt x="1570" y="675"/>
                    <a:pt x="169" y="1443"/>
                  </a:cubicBezTo>
                  <a:cubicBezTo>
                    <a:pt x="1" y="1555"/>
                    <a:pt x="114" y="1807"/>
                    <a:pt x="274" y="1807"/>
                  </a:cubicBezTo>
                  <a:cubicBezTo>
                    <a:pt x="304" y="1807"/>
                    <a:pt x="337" y="1798"/>
                    <a:pt x="369" y="1776"/>
                  </a:cubicBezTo>
                  <a:cubicBezTo>
                    <a:pt x="1736" y="1042"/>
                    <a:pt x="3238" y="542"/>
                    <a:pt x="4805" y="375"/>
                  </a:cubicBezTo>
                  <a:cubicBezTo>
                    <a:pt x="4990" y="344"/>
                    <a:pt x="5004" y="1"/>
                    <a:pt x="4795" y="1"/>
                  </a:cubicBezTo>
                  <a:close/>
                </a:path>
              </a:pathLst>
            </a:custGeom>
            <a:solidFill>
              <a:srgbClr val="000000">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46"/>
            <p:cNvSpPr/>
            <p:nvPr/>
          </p:nvSpPr>
          <p:spPr>
            <a:xfrm>
              <a:off x="3368700" y="2006675"/>
              <a:ext cx="98550" cy="63850"/>
            </a:xfrm>
            <a:custGeom>
              <a:avLst/>
              <a:gdLst/>
              <a:ahLst/>
              <a:cxnLst/>
              <a:rect l="l" t="t" r="r" b="b"/>
              <a:pathLst>
                <a:path w="3942" h="2554" extrusionOk="0">
                  <a:moveTo>
                    <a:pt x="3680" y="1"/>
                  </a:moveTo>
                  <a:cubicBezTo>
                    <a:pt x="3662" y="1"/>
                    <a:pt x="3644" y="3"/>
                    <a:pt x="3625" y="9"/>
                  </a:cubicBezTo>
                  <a:cubicBezTo>
                    <a:pt x="2257" y="342"/>
                    <a:pt x="990" y="1109"/>
                    <a:pt x="122" y="2244"/>
                  </a:cubicBezTo>
                  <a:cubicBezTo>
                    <a:pt x="1" y="2390"/>
                    <a:pt x="128" y="2554"/>
                    <a:pt x="270" y="2554"/>
                  </a:cubicBezTo>
                  <a:cubicBezTo>
                    <a:pt x="323" y="2554"/>
                    <a:pt x="378" y="2531"/>
                    <a:pt x="423" y="2477"/>
                  </a:cubicBezTo>
                  <a:cubicBezTo>
                    <a:pt x="1256" y="1443"/>
                    <a:pt x="2424" y="676"/>
                    <a:pt x="3758" y="409"/>
                  </a:cubicBezTo>
                  <a:cubicBezTo>
                    <a:pt x="3942" y="317"/>
                    <a:pt x="3873" y="1"/>
                    <a:pt x="3680" y="1"/>
                  </a:cubicBezTo>
                  <a:close/>
                </a:path>
              </a:pathLst>
            </a:custGeom>
            <a:solidFill>
              <a:srgbClr val="000000">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46"/>
            <p:cNvSpPr/>
            <p:nvPr/>
          </p:nvSpPr>
          <p:spPr>
            <a:xfrm>
              <a:off x="2584825" y="2564125"/>
              <a:ext cx="499250" cy="1643825"/>
            </a:xfrm>
            <a:custGeom>
              <a:avLst/>
              <a:gdLst/>
              <a:ahLst/>
              <a:cxnLst/>
              <a:rect l="l" t="t" r="r" b="b"/>
              <a:pathLst>
                <a:path w="19970" h="65753" extrusionOk="0">
                  <a:moveTo>
                    <a:pt x="19199" y="1"/>
                  </a:moveTo>
                  <a:cubicBezTo>
                    <a:pt x="19122" y="1"/>
                    <a:pt x="19049" y="48"/>
                    <a:pt x="19035" y="160"/>
                  </a:cubicBezTo>
                  <a:cubicBezTo>
                    <a:pt x="17968" y="4863"/>
                    <a:pt x="17601" y="9700"/>
                    <a:pt x="17934" y="14504"/>
                  </a:cubicBezTo>
                  <a:cubicBezTo>
                    <a:pt x="18101" y="16872"/>
                    <a:pt x="18468" y="19207"/>
                    <a:pt x="18935" y="21509"/>
                  </a:cubicBezTo>
                  <a:cubicBezTo>
                    <a:pt x="19302" y="23343"/>
                    <a:pt x="19736" y="25378"/>
                    <a:pt x="19202" y="27246"/>
                  </a:cubicBezTo>
                  <a:cubicBezTo>
                    <a:pt x="18902" y="28247"/>
                    <a:pt x="18235" y="29014"/>
                    <a:pt x="17434" y="29648"/>
                  </a:cubicBezTo>
                  <a:cubicBezTo>
                    <a:pt x="16633" y="30248"/>
                    <a:pt x="15799" y="31015"/>
                    <a:pt x="15633" y="32050"/>
                  </a:cubicBezTo>
                  <a:cubicBezTo>
                    <a:pt x="15599" y="32517"/>
                    <a:pt x="15699" y="32917"/>
                    <a:pt x="15933" y="33317"/>
                  </a:cubicBezTo>
                  <a:cubicBezTo>
                    <a:pt x="16233" y="33751"/>
                    <a:pt x="16567" y="34184"/>
                    <a:pt x="16633" y="34718"/>
                  </a:cubicBezTo>
                  <a:cubicBezTo>
                    <a:pt x="16800" y="35819"/>
                    <a:pt x="16100" y="36886"/>
                    <a:pt x="15466" y="37720"/>
                  </a:cubicBezTo>
                  <a:cubicBezTo>
                    <a:pt x="14799" y="38621"/>
                    <a:pt x="14098" y="39555"/>
                    <a:pt x="13464" y="40556"/>
                  </a:cubicBezTo>
                  <a:cubicBezTo>
                    <a:pt x="12797" y="41590"/>
                    <a:pt x="12164" y="42690"/>
                    <a:pt x="11596" y="43758"/>
                  </a:cubicBezTo>
                  <a:cubicBezTo>
                    <a:pt x="10429" y="45993"/>
                    <a:pt x="9261" y="48194"/>
                    <a:pt x="8061" y="50396"/>
                  </a:cubicBezTo>
                  <a:cubicBezTo>
                    <a:pt x="5659" y="54866"/>
                    <a:pt x="3291" y="59369"/>
                    <a:pt x="956" y="63806"/>
                  </a:cubicBezTo>
                  <a:cubicBezTo>
                    <a:pt x="655" y="64373"/>
                    <a:pt x="388" y="64940"/>
                    <a:pt x="88" y="65473"/>
                  </a:cubicBezTo>
                  <a:cubicBezTo>
                    <a:pt x="0" y="65628"/>
                    <a:pt x="116" y="65753"/>
                    <a:pt x="243" y="65753"/>
                  </a:cubicBezTo>
                  <a:cubicBezTo>
                    <a:pt x="308" y="65753"/>
                    <a:pt x="376" y="65720"/>
                    <a:pt x="422" y="65640"/>
                  </a:cubicBezTo>
                  <a:cubicBezTo>
                    <a:pt x="2790" y="61137"/>
                    <a:pt x="5159" y="56634"/>
                    <a:pt x="7560" y="52197"/>
                  </a:cubicBezTo>
                  <a:cubicBezTo>
                    <a:pt x="8761" y="49929"/>
                    <a:pt x="9929" y="47694"/>
                    <a:pt x="11129" y="45426"/>
                  </a:cubicBezTo>
                  <a:cubicBezTo>
                    <a:pt x="12297" y="43224"/>
                    <a:pt x="13464" y="41056"/>
                    <a:pt x="14932" y="39021"/>
                  </a:cubicBezTo>
                  <a:cubicBezTo>
                    <a:pt x="16000" y="37553"/>
                    <a:pt x="17801" y="35585"/>
                    <a:pt x="16633" y="33684"/>
                  </a:cubicBezTo>
                  <a:cubicBezTo>
                    <a:pt x="16333" y="33184"/>
                    <a:pt x="15966" y="32750"/>
                    <a:pt x="15966" y="32183"/>
                  </a:cubicBezTo>
                  <a:cubicBezTo>
                    <a:pt x="16000" y="31616"/>
                    <a:pt x="16300" y="31082"/>
                    <a:pt x="16667" y="30682"/>
                  </a:cubicBezTo>
                  <a:cubicBezTo>
                    <a:pt x="17401" y="29881"/>
                    <a:pt x="18335" y="29381"/>
                    <a:pt x="18935" y="28447"/>
                  </a:cubicBezTo>
                  <a:cubicBezTo>
                    <a:pt x="19969" y="27013"/>
                    <a:pt x="19869" y="25011"/>
                    <a:pt x="19602" y="23243"/>
                  </a:cubicBezTo>
                  <a:cubicBezTo>
                    <a:pt x="19435" y="22243"/>
                    <a:pt x="19235" y="21242"/>
                    <a:pt x="19035" y="20241"/>
                  </a:cubicBezTo>
                  <a:cubicBezTo>
                    <a:pt x="18768" y="19040"/>
                    <a:pt x="18601" y="17839"/>
                    <a:pt x="18468" y="16572"/>
                  </a:cubicBezTo>
                  <a:cubicBezTo>
                    <a:pt x="17934" y="11735"/>
                    <a:pt x="18101" y="6765"/>
                    <a:pt x="19035" y="1995"/>
                  </a:cubicBezTo>
                  <a:lnTo>
                    <a:pt x="19402" y="227"/>
                  </a:lnTo>
                  <a:cubicBezTo>
                    <a:pt x="19421" y="91"/>
                    <a:pt x="19306" y="1"/>
                    <a:pt x="19199" y="1"/>
                  </a:cubicBezTo>
                  <a:close/>
                </a:path>
              </a:pathLst>
            </a:custGeom>
            <a:solidFill>
              <a:srgbClr val="000000">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46"/>
            <p:cNvSpPr/>
            <p:nvPr/>
          </p:nvSpPr>
          <p:spPr>
            <a:xfrm>
              <a:off x="3033400" y="2733275"/>
              <a:ext cx="440950" cy="1316525"/>
            </a:xfrm>
            <a:custGeom>
              <a:avLst/>
              <a:gdLst/>
              <a:ahLst/>
              <a:cxnLst/>
              <a:rect l="l" t="t" r="r" b="b"/>
              <a:pathLst>
                <a:path w="17638" h="52661" extrusionOk="0">
                  <a:moveTo>
                    <a:pt x="17485" y="1"/>
                  </a:moveTo>
                  <a:cubicBezTo>
                    <a:pt x="17384" y="1"/>
                    <a:pt x="17270" y="69"/>
                    <a:pt x="17270" y="199"/>
                  </a:cubicBezTo>
                  <a:cubicBezTo>
                    <a:pt x="17003" y="3802"/>
                    <a:pt x="16603" y="7404"/>
                    <a:pt x="15969" y="10973"/>
                  </a:cubicBezTo>
                  <a:cubicBezTo>
                    <a:pt x="15369" y="14543"/>
                    <a:pt x="14602" y="18078"/>
                    <a:pt x="13668" y="21548"/>
                  </a:cubicBezTo>
                  <a:cubicBezTo>
                    <a:pt x="12700" y="25017"/>
                    <a:pt x="11633" y="28486"/>
                    <a:pt x="10332" y="31888"/>
                  </a:cubicBezTo>
                  <a:cubicBezTo>
                    <a:pt x="9098" y="35257"/>
                    <a:pt x="7630" y="38560"/>
                    <a:pt x="6029" y="41795"/>
                  </a:cubicBezTo>
                  <a:cubicBezTo>
                    <a:pt x="4461" y="45064"/>
                    <a:pt x="2693" y="48233"/>
                    <a:pt x="792" y="51269"/>
                  </a:cubicBezTo>
                  <a:cubicBezTo>
                    <a:pt x="525" y="51636"/>
                    <a:pt x="325" y="52003"/>
                    <a:pt x="91" y="52403"/>
                  </a:cubicBezTo>
                  <a:cubicBezTo>
                    <a:pt x="1" y="52539"/>
                    <a:pt x="126" y="52660"/>
                    <a:pt x="258" y="52660"/>
                  </a:cubicBezTo>
                  <a:cubicBezTo>
                    <a:pt x="319" y="52660"/>
                    <a:pt x="382" y="52634"/>
                    <a:pt x="425" y="52570"/>
                  </a:cubicBezTo>
                  <a:cubicBezTo>
                    <a:pt x="2360" y="49501"/>
                    <a:pt x="4161" y="46332"/>
                    <a:pt x="5795" y="43096"/>
                  </a:cubicBezTo>
                  <a:cubicBezTo>
                    <a:pt x="7430" y="39827"/>
                    <a:pt x="8931" y="36558"/>
                    <a:pt x="10199" y="33156"/>
                  </a:cubicBezTo>
                  <a:cubicBezTo>
                    <a:pt x="11500" y="29787"/>
                    <a:pt x="12667" y="26351"/>
                    <a:pt x="13668" y="22882"/>
                  </a:cubicBezTo>
                  <a:cubicBezTo>
                    <a:pt x="14668" y="19379"/>
                    <a:pt x="15469" y="15810"/>
                    <a:pt x="16136" y="12274"/>
                  </a:cubicBezTo>
                  <a:cubicBezTo>
                    <a:pt x="16770" y="8705"/>
                    <a:pt x="17270" y="5102"/>
                    <a:pt x="17537" y="1466"/>
                  </a:cubicBezTo>
                  <a:cubicBezTo>
                    <a:pt x="17604" y="1033"/>
                    <a:pt x="17637" y="599"/>
                    <a:pt x="17637" y="132"/>
                  </a:cubicBezTo>
                  <a:cubicBezTo>
                    <a:pt x="17637" y="44"/>
                    <a:pt x="17565" y="1"/>
                    <a:pt x="17485" y="1"/>
                  </a:cubicBezTo>
                  <a:close/>
                </a:path>
              </a:pathLst>
            </a:custGeom>
            <a:solidFill>
              <a:srgbClr val="000000">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46"/>
            <p:cNvSpPr/>
            <p:nvPr/>
          </p:nvSpPr>
          <p:spPr>
            <a:xfrm>
              <a:off x="4276850" y="1136200"/>
              <a:ext cx="199650" cy="35150"/>
            </a:xfrm>
            <a:custGeom>
              <a:avLst/>
              <a:gdLst/>
              <a:ahLst/>
              <a:cxnLst/>
              <a:rect l="l" t="t" r="r" b="b"/>
              <a:pathLst>
                <a:path w="7986" h="1406" extrusionOk="0">
                  <a:moveTo>
                    <a:pt x="293" y="1"/>
                  </a:moveTo>
                  <a:cubicBezTo>
                    <a:pt x="81" y="1"/>
                    <a:pt x="0" y="339"/>
                    <a:pt x="256" y="403"/>
                  </a:cubicBezTo>
                  <a:cubicBezTo>
                    <a:pt x="2757" y="737"/>
                    <a:pt x="5226" y="1070"/>
                    <a:pt x="7728" y="1404"/>
                  </a:cubicBezTo>
                  <a:cubicBezTo>
                    <a:pt x="7736" y="1405"/>
                    <a:pt x="7745" y="1406"/>
                    <a:pt x="7753" y="1406"/>
                  </a:cubicBezTo>
                  <a:cubicBezTo>
                    <a:pt x="7933" y="1406"/>
                    <a:pt x="7986" y="1069"/>
                    <a:pt x="7794" y="1037"/>
                  </a:cubicBezTo>
                  <a:cubicBezTo>
                    <a:pt x="5293" y="703"/>
                    <a:pt x="2824" y="370"/>
                    <a:pt x="322" y="3"/>
                  </a:cubicBezTo>
                  <a:cubicBezTo>
                    <a:pt x="312" y="1"/>
                    <a:pt x="302" y="1"/>
                    <a:pt x="2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46"/>
            <p:cNvSpPr/>
            <p:nvPr/>
          </p:nvSpPr>
          <p:spPr>
            <a:xfrm>
              <a:off x="4283775" y="1042650"/>
              <a:ext cx="177450" cy="83050"/>
            </a:xfrm>
            <a:custGeom>
              <a:avLst/>
              <a:gdLst/>
              <a:ahLst/>
              <a:cxnLst/>
              <a:rect l="l" t="t" r="r" b="b"/>
              <a:pathLst>
                <a:path w="7098" h="3322" extrusionOk="0">
                  <a:moveTo>
                    <a:pt x="6832" y="1"/>
                  </a:moveTo>
                  <a:cubicBezTo>
                    <a:pt x="6816" y="1"/>
                    <a:pt x="6800" y="3"/>
                    <a:pt x="6784" y="9"/>
                  </a:cubicBezTo>
                  <a:cubicBezTo>
                    <a:pt x="4515" y="876"/>
                    <a:pt x="2347" y="1877"/>
                    <a:pt x="179" y="2978"/>
                  </a:cubicBezTo>
                  <a:cubicBezTo>
                    <a:pt x="0" y="3096"/>
                    <a:pt x="140" y="3322"/>
                    <a:pt x="315" y="3322"/>
                  </a:cubicBezTo>
                  <a:cubicBezTo>
                    <a:pt x="336" y="3322"/>
                    <a:pt x="357" y="3318"/>
                    <a:pt x="379" y="3311"/>
                  </a:cubicBezTo>
                  <a:cubicBezTo>
                    <a:pt x="2514" y="2210"/>
                    <a:pt x="4682" y="1243"/>
                    <a:pt x="6884" y="376"/>
                  </a:cubicBezTo>
                  <a:cubicBezTo>
                    <a:pt x="7098" y="314"/>
                    <a:pt x="7003" y="1"/>
                    <a:pt x="68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46"/>
            <p:cNvSpPr/>
            <p:nvPr/>
          </p:nvSpPr>
          <p:spPr>
            <a:xfrm>
              <a:off x="4271675" y="1162050"/>
              <a:ext cx="119125" cy="101375"/>
            </a:xfrm>
            <a:custGeom>
              <a:avLst/>
              <a:gdLst/>
              <a:ahLst/>
              <a:cxnLst/>
              <a:rect l="l" t="t" r="r" b="b"/>
              <a:pathLst>
                <a:path w="4765" h="4055" extrusionOk="0">
                  <a:moveTo>
                    <a:pt x="282" y="0"/>
                  </a:moveTo>
                  <a:cubicBezTo>
                    <a:pt x="123" y="0"/>
                    <a:pt x="0" y="201"/>
                    <a:pt x="162" y="336"/>
                  </a:cubicBezTo>
                  <a:cubicBezTo>
                    <a:pt x="1664" y="1437"/>
                    <a:pt x="3065" y="2671"/>
                    <a:pt x="4365" y="4006"/>
                  </a:cubicBezTo>
                  <a:cubicBezTo>
                    <a:pt x="4400" y="4040"/>
                    <a:pt x="4438" y="4055"/>
                    <a:pt x="4477" y="4055"/>
                  </a:cubicBezTo>
                  <a:cubicBezTo>
                    <a:pt x="4624" y="4055"/>
                    <a:pt x="4765" y="3838"/>
                    <a:pt x="4632" y="3705"/>
                  </a:cubicBezTo>
                  <a:cubicBezTo>
                    <a:pt x="3298" y="2405"/>
                    <a:pt x="1864" y="1170"/>
                    <a:pt x="396" y="36"/>
                  </a:cubicBezTo>
                  <a:cubicBezTo>
                    <a:pt x="358" y="11"/>
                    <a:pt x="319" y="0"/>
                    <a:pt x="2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46"/>
            <p:cNvSpPr/>
            <p:nvPr/>
          </p:nvSpPr>
          <p:spPr>
            <a:xfrm>
              <a:off x="4255025" y="1181725"/>
              <a:ext cx="56450" cy="88400"/>
            </a:xfrm>
            <a:custGeom>
              <a:avLst/>
              <a:gdLst/>
              <a:ahLst/>
              <a:cxnLst/>
              <a:rect l="l" t="t" r="r" b="b"/>
              <a:pathLst>
                <a:path w="2258" h="3536" extrusionOk="0">
                  <a:moveTo>
                    <a:pt x="276" y="0"/>
                  </a:moveTo>
                  <a:cubicBezTo>
                    <a:pt x="139" y="0"/>
                    <a:pt x="0" y="142"/>
                    <a:pt x="95" y="283"/>
                  </a:cubicBezTo>
                  <a:cubicBezTo>
                    <a:pt x="662" y="1317"/>
                    <a:pt x="1262" y="2418"/>
                    <a:pt x="1829" y="3452"/>
                  </a:cubicBezTo>
                  <a:cubicBezTo>
                    <a:pt x="1868" y="3511"/>
                    <a:pt x="1925" y="3535"/>
                    <a:pt x="1981" y="3535"/>
                  </a:cubicBezTo>
                  <a:cubicBezTo>
                    <a:pt x="2118" y="3535"/>
                    <a:pt x="2257" y="3394"/>
                    <a:pt x="2163" y="3252"/>
                  </a:cubicBezTo>
                  <a:cubicBezTo>
                    <a:pt x="1596" y="2218"/>
                    <a:pt x="995" y="1117"/>
                    <a:pt x="428" y="83"/>
                  </a:cubicBezTo>
                  <a:cubicBezTo>
                    <a:pt x="389" y="24"/>
                    <a:pt x="333" y="0"/>
                    <a:pt x="2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46"/>
            <p:cNvSpPr/>
            <p:nvPr/>
          </p:nvSpPr>
          <p:spPr>
            <a:xfrm>
              <a:off x="4559600" y="1458675"/>
              <a:ext cx="91300" cy="118575"/>
            </a:xfrm>
            <a:custGeom>
              <a:avLst/>
              <a:gdLst/>
              <a:ahLst/>
              <a:cxnLst/>
              <a:rect l="l" t="t" r="r" b="b"/>
              <a:pathLst>
                <a:path w="3652" h="4743" extrusionOk="0">
                  <a:moveTo>
                    <a:pt x="3401" y="1"/>
                  </a:moveTo>
                  <a:cubicBezTo>
                    <a:pt x="3366" y="1"/>
                    <a:pt x="3327" y="14"/>
                    <a:pt x="3289" y="46"/>
                  </a:cubicBezTo>
                  <a:cubicBezTo>
                    <a:pt x="1655" y="1047"/>
                    <a:pt x="487" y="2648"/>
                    <a:pt x="20" y="4516"/>
                  </a:cubicBezTo>
                  <a:cubicBezTo>
                    <a:pt x="1" y="4652"/>
                    <a:pt x="105" y="4742"/>
                    <a:pt x="216" y="4742"/>
                  </a:cubicBezTo>
                  <a:cubicBezTo>
                    <a:pt x="295" y="4742"/>
                    <a:pt x="379" y="4695"/>
                    <a:pt x="421" y="4583"/>
                  </a:cubicBezTo>
                  <a:cubicBezTo>
                    <a:pt x="854" y="2848"/>
                    <a:pt x="1988" y="1347"/>
                    <a:pt x="3489" y="380"/>
                  </a:cubicBezTo>
                  <a:cubicBezTo>
                    <a:pt x="3651" y="245"/>
                    <a:pt x="3551" y="1"/>
                    <a:pt x="34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46"/>
            <p:cNvSpPr/>
            <p:nvPr/>
          </p:nvSpPr>
          <p:spPr>
            <a:xfrm>
              <a:off x="4536600" y="1489375"/>
              <a:ext cx="37675" cy="70350"/>
            </a:xfrm>
            <a:custGeom>
              <a:avLst/>
              <a:gdLst/>
              <a:ahLst/>
              <a:cxnLst/>
              <a:rect l="l" t="t" r="r" b="b"/>
              <a:pathLst>
                <a:path w="1507" h="2814" extrusionOk="0">
                  <a:moveTo>
                    <a:pt x="1234" y="1"/>
                  </a:moveTo>
                  <a:cubicBezTo>
                    <a:pt x="1187" y="1"/>
                    <a:pt x="1142" y="26"/>
                    <a:pt x="1107" y="86"/>
                  </a:cubicBezTo>
                  <a:cubicBezTo>
                    <a:pt x="540" y="786"/>
                    <a:pt x="140" y="1654"/>
                    <a:pt x="40" y="2588"/>
                  </a:cubicBezTo>
                  <a:cubicBezTo>
                    <a:pt x="1" y="2723"/>
                    <a:pt x="119" y="2814"/>
                    <a:pt x="232" y="2814"/>
                  </a:cubicBezTo>
                  <a:cubicBezTo>
                    <a:pt x="314" y="2814"/>
                    <a:pt x="393" y="2766"/>
                    <a:pt x="407" y="2654"/>
                  </a:cubicBezTo>
                  <a:cubicBezTo>
                    <a:pt x="540" y="1820"/>
                    <a:pt x="874" y="1020"/>
                    <a:pt x="1407" y="353"/>
                  </a:cubicBezTo>
                  <a:cubicBezTo>
                    <a:pt x="1506" y="204"/>
                    <a:pt x="1367" y="1"/>
                    <a:pt x="12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46"/>
            <p:cNvSpPr/>
            <p:nvPr/>
          </p:nvSpPr>
          <p:spPr>
            <a:xfrm>
              <a:off x="4747775" y="1627675"/>
              <a:ext cx="94250" cy="91525"/>
            </a:xfrm>
            <a:custGeom>
              <a:avLst/>
              <a:gdLst/>
              <a:ahLst/>
              <a:cxnLst/>
              <a:rect l="l" t="t" r="r" b="b"/>
              <a:pathLst>
                <a:path w="3770" h="3661" extrusionOk="0">
                  <a:moveTo>
                    <a:pt x="3526" y="1"/>
                  </a:moveTo>
                  <a:cubicBezTo>
                    <a:pt x="3485" y="1"/>
                    <a:pt x="3441" y="18"/>
                    <a:pt x="3401" y="58"/>
                  </a:cubicBezTo>
                  <a:cubicBezTo>
                    <a:pt x="2467" y="1259"/>
                    <a:pt x="1400" y="2326"/>
                    <a:pt x="165" y="3293"/>
                  </a:cubicBezTo>
                  <a:cubicBezTo>
                    <a:pt x="0" y="3431"/>
                    <a:pt x="108" y="3660"/>
                    <a:pt x="282" y="3660"/>
                  </a:cubicBezTo>
                  <a:cubicBezTo>
                    <a:pt x="319" y="3660"/>
                    <a:pt x="358" y="3650"/>
                    <a:pt x="399" y="3627"/>
                  </a:cubicBezTo>
                  <a:cubicBezTo>
                    <a:pt x="1633" y="2660"/>
                    <a:pt x="2734" y="1592"/>
                    <a:pt x="3668" y="325"/>
                  </a:cubicBezTo>
                  <a:cubicBezTo>
                    <a:pt x="3769" y="172"/>
                    <a:pt x="3659" y="1"/>
                    <a:pt x="35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46"/>
            <p:cNvSpPr/>
            <p:nvPr/>
          </p:nvSpPr>
          <p:spPr>
            <a:xfrm>
              <a:off x="4769600" y="1671975"/>
              <a:ext cx="63125" cy="60325"/>
            </a:xfrm>
            <a:custGeom>
              <a:avLst/>
              <a:gdLst/>
              <a:ahLst/>
              <a:cxnLst/>
              <a:rect l="l" t="t" r="r" b="b"/>
              <a:pathLst>
                <a:path w="2525" h="2413" extrusionOk="0">
                  <a:moveTo>
                    <a:pt x="2219" y="1"/>
                  </a:moveTo>
                  <a:cubicBezTo>
                    <a:pt x="2175" y="1"/>
                    <a:pt x="2132" y="17"/>
                    <a:pt x="2094" y="54"/>
                  </a:cubicBezTo>
                  <a:cubicBezTo>
                    <a:pt x="1427" y="721"/>
                    <a:pt x="793" y="1455"/>
                    <a:pt x="126" y="2122"/>
                  </a:cubicBezTo>
                  <a:cubicBezTo>
                    <a:pt x="0" y="2248"/>
                    <a:pt x="142" y="2413"/>
                    <a:pt x="290" y="2413"/>
                  </a:cubicBezTo>
                  <a:cubicBezTo>
                    <a:pt x="338" y="2413"/>
                    <a:pt x="386" y="2396"/>
                    <a:pt x="427" y="2355"/>
                  </a:cubicBezTo>
                  <a:cubicBezTo>
                    <a:pt x="1094" y="1688"/>
                    <a:pt x="1727" y="988"/>
                    <a:pt x="2395" y="321"/>
                  </a:cubicBezTo>
                  <a:cubicBezTo>
                    <a:pt x="2524" y="191"/>
                    <a:pt x="2372" y="1"/>
                    <a:pt x="22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46"/>
            <p:cNvSpPr/>
            <p:nvPr/>
          </p:nvSpPr>
          <p:spPr>
            <a:xfrm>
              <a:off x="2839700" y="2105850"/>
              <a:ext cx="112325" cy="335525"/>
            </a:xfrm>
            <a:custGeom>
              <a:avLst/>
              <a:gdLst/>
              <a:ahLst/>
              <a:cxnLst/>
              <a:rect l="l" t="t" r="r" b="b"/>
              <a:pathLst>
                <a:path w="4493" h="13421" extrusionOk="0">
                  <a:moveTo>
                    <a:pt x="4221" y="0"/>
                  </a:moveTo>
                  <a:cubicBezTo>
                    <a:pt x="4152" y="0"/>
                    <a:pt x="4081" y="33"/>
                    <a:pt x="4037" y="111"/>
                  </a:cubicBezTo>
                  <a:cubicBezTo>
                    <a:pt x="2002" y="3047"/>
                    <a:pt x="668" y="6549"/>
                    <a:pt x="201" y="10152"/>
                  </a:cubicBezTo>
                  <a:cubicBezTo>
                    <a:pt x="67" y="11152"/>
                    <a:pt x="0" y="12187"/>
                    <a:pt x="34" y="13221"/>
                  </a:cubicBezTo>
                  <a:cubicBezTo>
                    <a:pt x="34" y="13354"/>
                    <a:pt x="126" y="13421"/>
                    <a:pt x="217" y="13421"/>
                  </a:cubicBezTo>
                  <a:cubicBezTo>
                    <a:pt x="309" y="13421"/>
                    <a:pt x="401" y="13354"/>
                    <a:pt x="401" y="13221"/>
                  </a:cubicBezTo>
                  <a:cubicBezTo>
                    <a:pt x="367" y="9651"/>
                    <a:pt x="1235" y="6116"/>
                    <a:pt x="2869" y="2880"/>
                  </a:cubicBezTo>
                  <a:cubicBezTo>
                    <a:pt x="3336" y="1979"/>
                    <a:pt x="3837" y="1145"/>
                    <a:pt x="4404" y="311"/>
                  </a:cubicBezTo>
                  <a:cubicBezTo>
                    <a:pt x="4493" y="133"/>
                    <a:pt x="4359" y="0"/>
                    <a:pt x="42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46"/>
            <p:cNvSpPr/>
            <p:nvPr/>
          </p:nvSpPr>
          <p:spPr>
            <a:xfrm>
              <a:off x="2803850" y="2316925"/>
              <a:ext cx="25550" cy="107475"/>
            </a:xfrm>
            <a:custGeom>
              <a:avLst/>
              <a:gdLst/>
              <a:ahLst/>
              <a:cxnLst/>
              <a:rect l="l" t="t" r="r" b="b"/>
              <a:pathLst>
                <a:path w="1022" h="4299" extrusionOk="0">
                  <a:moveTo>
                    <a:pt x="772" y="0"/>
                  </a:moveTo>
                  <a:cubicBezTo>
                    <a:pt x="705" y="0"/>
                    <a:pt x="646" y="33"/>
                    <a:pt x="634" y="108"/>
                  </a:cubicBezTo>
                  <a:cubicBezTo>
                    <a:pt x="300" y="1409"/>
                    <a:pt x="100" y="2743"/>
                    <a:pt x="0" y="4110"/>
                  </a:cubicBezTo>
                  <a:cubicBezTo>
                    <a:pt x="0" y="4239"/>
                    <a:pt x="86" y="4298"/>
                    <a:pt x="174" y="4298"/>
                  </a:cubicBezTo>
                  <a:cubicBezTo>
                    <a:pt x="269" y="4298"/>
                    <a:pt x="367" y="4231"/>
                    <a:pt x="367" y="4110"/>
                  </a:cubicBezTo>
                  <a:cubicBezTo>
                    <a:pt x="467" y="2776"/>
                    <a:pt x="667" y="1475"/>
                    <a:pt x="1001" y="241"/>
                  </a:cubicBezTo>
                  <a:cubicBezTo>
                    <a:pt x="1022" y="94"/>
                    <a:pt x="885" y="0"/>
                    <a:pt x="7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46"/>
            <p:cNvSpPr/>
            <p:nvPr/>
          </p:nvSpPr>
          <p:spPr>
            <a:xfrm>
              <a:off x="2793825" y="2905200"/>
              <a:ext cx="84250" cy="387025"/>
            </a:xfrm>
            <a:custGeom>
              <a:avLst/>
              <a:gdLst/>
              <a:ahLst/>
              <a:cxnLst/>
              <a:rect l="l" t="t" r="r" b="b"/>
              <a:pathLst>
                <a:path w="3370" h="15481" extrusionOk="0">
                  <a:moveTo>
                    <a:pt x="1032" y="1"/>
                  </a:moveTo>
                  <a:cubicBezTo>
                    <a:pt x="955" y="1"/>
                    <a:pt x="882" y="48"/>
                    <a:pt x="868" y="160"/>
                  </a:cubicBezTo>
                  <a:cubicBezTo>
                    <a:pt x="1" y="4096"/>
                    <a:pt x="1869" y="7999"/>
                    <a:pt x="2403" y="11869"/>
                  </a:cubicBezTo>
                  <a:cubicBezTo>
                    <a:pt x="2569" y="13003"/>
                    <a:pt x="2603" y="14103"/>
                    <a:pt x="2436" y="15238"/>
                  </a:cubicBezTo>
                  <a:cubicBezTo>
                    <a:pt x="2416" y="15393"/>
                    <a:pt x="2533" y="15480"/>
                    <a:pt x="2646" y="15480"/>
                  </a:cubicBezTo>
                  <a:cubicBezTo>
                    <a:pt x="2728" y="15480"/>
                    <a:pt x="2808" y="15435"/>
                    <a:pt x="2836" y="15338"/>
                  </a:cubicBezTo>
                  <a:cubicBezTo>
                    <a:pt x="3370" y="11268"/>
                    <a:pt x="1435" y="7499"/>
                    <a:pt x="1068" y="3563"/>
                  </a:cubicBezTo>
                  <a:cubicBezTo>
                    <a:pt x="935" y="2428"/>
                    <a:pt x="1002" y="1328"/>
                    <a:pt x="1235" y="227"/>
                  </a:cubicBezTo>
                  <a:cubicBezTo>
                    <a:pt x="1254" y="91"/>
                    <a:pt x="1139" y="1"/>
                    <a:pt x="10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46"/>
            <p:cNvSpPr/>
            <p:nvPr/>
          </p:nvSpPr>
          <p:spPr>
            <a:xfrm>
              <a:off x="2815000" y="3171100"/>
              <a:ext cx="23900" cy="123625"/>
            </a:xfrm>
            <a:custGeom>
              <a:avLst/>
              <a:gdLst/>
              <a:ahLst/>
              <a:cxnLst/>
              <a:rect l="l" t="t" r="r" b="b"/>
              <a:pathLst>
                <a:path w="956" h="4945" extrusionOk="0">
                  <a:moveTo>
                    <a:pt x="227" y="1"/>
                  </a:moveTo>
                  <a:cubicBezTo>
                    <a:pt x="118" y="1"/>
                    <a:pt x="1" y="102"/>
                    <a:pt x="21" y="265"/>
                  </a:cubicBezTo>
                  <a:cubicBezTo>
                    <a:pt x="421" y="1733"/>
                    <a:pt x="588" y="3267"/>
                    <a:pt x="488" y="4768"/>
                  </a:cubicBezTo>
                  <a:cubicBezTo>
                    <a:pt x="488" y="4892"/>
                    <a:pt x="567" y="4944"/>
                    <a:pt x="652" y="4944"/>
                  </a:cubicBezTo>
                  <a:cubicBezTo>
                    <a:pt x="750" y="4944"/>
                    <a:pt x="855" y="4876"/>
                    <a:pt x="855" y="4768"/>
                  </a:cubicBezTo>
                  <a:cubicBezTo>
                    <a:pt x="955" y="3201"/>
                    <a:pt x="822" y="1633"/>
                    <a:pt x="388" y="132"/>
                  </a:cubicBezTo>
                  <a:cubicBezTo>
                    <a:pt x="362" y="41"/>
                    <a:pt x="296" y="1"/>
                    <a:pt x="2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46"/>
            <p:cNvSpPr/>
            <p:nvPr/>
          </p:nvSpPr>
          <p:spPr>
            <a:xfrm>
              <a:off x="2828025" y="2912300"/>
              <a:ext cx="19425" cy="105500"/>
            </a:xfrm>
            <a:custGeom>
              <a:avLst/>
              <a:gdLst/>
              <a:ahLst/>
              <a:cxnLst/>
              <a:rect l="l" t="t" r="r" b="b"/>
              <a:pathLst>
                <a:path w="777" h="4220" extrusionOk="0">
                  <a:moveTo>
                    <a:pt x="374" y="0"/>
                  </a:moveTo>
                  <a:cubicBezTo>
                    <a:pt x="293" y="0"/>
                    <a:pt x="215" y="45"/>
                    <a:pt x="201" y="143"/>
                  </a:cubicBezTo>
                  <a:cubicBezTo>
                    <a:pt x="0" y="1477"/>
                    <a:pt x="67" y="2812"/>
                    <a:pt x="367" y="4113"/>
                  </a:cubicBezTo>
                  <a:cubicBezTo>
                    <a:pt x="380" y="4187"/>
                    <a:pt x="443" y="4220"/>
                    <a:pt x="514" y="4220"/>
                  </a:cubicBezTo>
                  <a:cubicBezTo>
                    <a:pt x="634" y="4220"/>
                    <a:pt x="776" y="4126"/>
                    <a:pt x="734" y="3979"/>
                  </a:cubicBezTo>
                  <a:cubicBezTo>
                    <a:pt x="467" y="2745"/>
                    <a:pt x="401" y="1477"/>
                    <a:pt x="568" y="243"/>
                  </a:cubicBezTo>
                  <a:cubicBezTo>
                    <a:pt x="606" y="88"/>
                    <a:pt x="487" y="0"/>
                    <a:pt x="3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46"/>
            <p:cNvSpPr/>
            <p:nvPr/>
          </p:nvSpPr>
          <p:spPr>
            <a:xfrm>
              <a:off x="2442125" y="3673000"/>
              <a:ext cx="222675" cy="399775"/>
            </a:xfrm>
            <a:custGeom>
              <a:avLst/>
              <a:gdLst/>
              <a:ahLst/>
              <a:cxnLst/>
              <a:rect l="l" t="t" r="r" b="b"/>
              <a:pathLst>
                <a:path w="8907" h="15991" extrusionOk="0">
                  <a:moveTo>
                    <a:pt x="8569" y="1"/>
                  </a:moveTo>
                  <a:cubicBezTo>
                    <a:pt x="8532" y="1"/>
                    <a:pt x="8496" y="12"/>
                    <a:pt x="8465" y="37"/>
                  </a:cubicBezTo>
                  <a:cubicBezTo>
                    <a:pt x="6664" y="1571"/>
                    <a:pt x="5896" y="3906"/>
                    <a:pt x="5263" y="6141"/>
                  </a:cubicBezTo>
                  <a:cubicBezTo>
                    <a:pt x="4896" y="7342"/>
                    <a:pt x="4562" y="8543"/>
                    <a:pt x="3995" y="9710"/>
                  </a:cubicBezTo>
                  <a:cubicBezTo>
                    <a:pt x="3495" y="10811"/>
                    <a:pt x="2761" y="11712"/>
                    <a:pt x="1994" y="12646"/>
                  </a:cubicBezTo>
                  <a:cubicBezTo>
                    <a:pt x="1226" y="13580"/>
                    <a:pt x="426" y="14547"/>
                    <a:pt x="59" y="15748"/>
                  </a:cubicBezTo>
                  <a:cubicBezTo>
                    <a:pt x="1" y="15903"/>
                    <a:pt x="101" y="15991"/>
                    <a:pt x="214" y="15991"/>
                  </a:cubicBezTo>
                  <a:cubicBezTo>
                    <a:pt x="295" y="15991"/>
                    <a:pt x="384" y="15946"/>
                    <a:pt x="426" y="15848"/>
                  </a:cubicBezTo>
                  <a:cubicBezTo>
                    <a:pt x="759" y="14747"/>
                    <a:pt x="1460" y="13880"/>
                    <a:pt x="2160" y="13046"/>
                  </a:cubicBezTo>
                  <a:cubicBezTo>
                    <a:pt x="2928" y="12179"/>
                    <a:pt x="3628" y="11311"/>
                    <a:pt x="4162" y="10311"/>
                  </a:cubicBezTo>
                  <a:cubicBezTo>
                    <a:pt x="5296" y="8176"/>
                    <a:pt x="5629" y="5741"/>
                    <a:pt x="6597" y="3539"/>
                  </a:cubicBezTo>
                  <a:cubicBezTo>
                    <a:pt x="7097" y="2338"/>
                    <a:pt x="7798" y="1204"/>
                    <a:pt x="8798" y="370"/>
                  </a:cubicBezTo>
                  <a:cubicBezTo>
                    <a:pt x="8907" y="208"/>
                    <a:pt x="8729" y="1"/>
                    <a:pt x="85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46"/>
            <p:cNvSpPr/>
            <p:nvPr/>
          </p:nvSpPr>
          <p:spPr>
            <a:xfrm>
              <a:off x="2444775" y="3881900"/>
              <a:ext cx="82150" cy="140000"/>
            </a:xfrm>
            <a:custGeom>
              <a:avLst/>
              <a:gdLst/>
              <a:ahLst/>
              <a:cxnLst/>
              <a:rect l="l" t="t" r="r" b="b"/>
              <a:pathLst>
                <a:path w="3286" h="5600" extrusionOk="0">
                  <a:moveTo>
                    <a:pt x="2978" y="1"/>
                  </a:moveTo>
                  <a:cubicBezTo>
                    <a:pt x="2935" y="1"/>
                    <a:pt x="2892" y="17"/>
                    <a:pt x="2855" y="53"/>
                  </a:cubicBezTo>
                  <a:cubicBezTo>
                    <a:pt x="1487" y="1521"/>
                    <a:pt x="487" y="3356"/>
                    <a:pt x="20" y="5357"/>
                  </a:cubicBezTo>
                  <a:cubicBezTo>
                    <a:pt x="0" y="5512"/>
                    <a:pt x="105" y="5600"/>
                    <a:pt x="209" y="5600"/>
                  </a:cubicBezTo>
                  <a:cubicBezTo>
                    <a:pt x="284" y="5600"/>
                    <a:pt x="359" y="5555"/>
                    <a:pt x="386" y="5457"/>
                  </a:cubicBezTo>
                  <a:cubicBezTo>
                    <a:pt x="853" y="3523"/>
                    <a:pt x="1821" y="1755"/>
                    <a:pt x="3155" y="354"/>
                  </a:cubicBezTo>
                  <a:cubicBezTo>
                    <a:pt x="3285" y="198"/>
                    <a:pt x="3131" y="1"/>
                    <a:pt x="29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46"/>
            <p:cNvSpPr/>
            <p:nvPr/>
          </p:nvSpPr>
          <p:spPr>
            <a:xfrm>
              <a:off x="2461100" y="3794000"/>
              <a:ext cx="75750" cy="96225"/>
            </a:xfrm>
            <a:custGeom>
              <a:avLst/>
              <a:gdLst/>
              <a:ahLst/>
              <a:cxnLst/>
              <a:rect l="l" t="t" r="r" b="b"/>
              <a:pathLst>
                <a:path w="3030" h="3849" extrusionOk="0">
                  <a:moveTo>
                    <a:pt x="2748" y="0"/>
                  </a:moveTo>
                  <a:cubicBezTo>
                    <a:pt x="2700" y="0"/>
                    <a:pt x="2649" y="20"/>
                    <a:pt x="2602" y="67"/>
                  </a:cubicBezTo>
                  <a:cubicBezTo>
                    <a:pt x="1668" y="1168"/>
                    <a:pt x="834" y="2369"/>
                    <a:pt x="67" y="3569"/>
                  </a:cubicBezTo>
                  <a:cubicBezTo>
                    <a:pt x="1" y="3724"/>
                    <a:pt x="124" y="3849"/>
                    <a:pt x="244" y="3849"/>
                  </a:cubicBezTo>
                  <a:cubicBezTo>
                    <a:pt x="306" y="3849"/>
                    <a:pt x="367" y="3815"/>
                    <a:pt x="401" y="3736"/>
                  </a:cubicBezTo>
                  <a:cubicBezTo>
                    <a:pt x="1168" y="2535"/>
                    <a:pt x="2002" y="1401"/>
                    <a:pt x="2902" y="334"/>
                  </a:cubicBezTo>
                  <a:cubicBezTo>
                    <a:pt x="3030" y="206"/>
                    <a:pt x="2904" y="0"/>
                    <a:pt x="27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46"/>
            <p:cNvSpPr/>
            <p:nvPr/>
          </p:nvSpPr>
          <p:spPr>
            <a:xfrm>
              <a:off x="3186200" y="1007400"/>
              <a:ext cx="328100" cy="314950"/>
            </a:xfrm>
            <a:custGeom>
              <a:avLst/>
              <a:gdLst/>
              <a:ahLst/>
              <a:cxnLst/>
              <a:rect l="l" t="t" r="r" b="b"/>
              <a:pathLst>
                <a:path w="13124" h="12598" extrusionOk="0">
                  <a:moveTo>
                    <a:pt x="12904" y="0"/>
                  </a:moveTo>
                  <a:cubicBezTo>
                    <a:pt x="12880" y="0"/>
                    <a:pt x="12854" y="6"/>
                    <a:pt x="12826" y="18"/>
                  </a:cubicBezTo>
                  <a:cubicBezTo>
                    <a:pt x="10758" y="618"/>
                    <a:pt x="8923" y="1786"/>
                    <a:pt x="7422" y="3287"/>
                  </a:cubicBezTo>
                  <a:cubicBezTo>
                    <a:pt x="6588" y="4121"/>
                    <a:pt x="5888" y="5088"/>
                    <a:pt x="5154" y="6022"/>
                  </a:cubicBezTo>
                  <a:cubicBezTo>
                    <a:pt x="4353" y="7023"/>
                    <a:pt x="3553" y="8023"/>
                    <a:pt x="2752" y="8957"/>
                  </a:cubicBezTo>
                  <a:cubicBezTo>
                    <a:pt x="1885" y="10058"/>
                    <a:pt x="1018" y="11192"/>
                    <a:pt x="150" y="12260"/>
                  </a:cubicBezTo>
                  <a:cubicBezTo>
                    <a:pt x="0" y="12410"/>
                    <a:pt x="132" y="12598"/>
                    <a:pt x="277" y="12598"/>
                  </a:cubicBezTo>
                  <a:cubicBezTo>
                    <a:pt x="326" y="12598"/>
                    <a:pt x="376" y="12577"/>
                    <a:pt x="417" y="12527"/>
                  </a:cubicBezTo>
                  <a:lnTo>
                    <a:pt x="5021" y="6723"/>
                  </a:lnTo>
                  <a:cubicBezTo>
                    <a:pt x="6422" y="4955"/>
                    <a:pt x="7756" y="3120"/>
                    <a:pt x="9624" y="1886"/>
                  </a:cubicBezTo>
                  <a:cubicBezTo>
                    <a:pt x="10625" y="1219"/>
                    <a:pt x="11725" y="718"/>
                    <a:pt x="12860" y="318"/>
                  </a:cubicBezTo>
                  <a:cubicBezTo>
                    <a:pt x="13124" y="289"/>
                    <a:pt x="13078" y="0"/>
                    <a:pt x="129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46"/>
            <p:cNvSpPr/>
            <p:nvPr/>
          </p:nvSpPr>
          <p:spPr>
            <a:xfrm>
              <a:off x="3166825" y="1171625"/>
              <a:ext cx="106250" cy="132025"/>
            </a:xfrm>
            <a:custGeom>
              <a:avLst/>
              <a:gdLst/>
              <a:ahLst/>
              <a:cxnLst/>
              <a:rect l="l" t="t" r="r" b="b"/>
              <a:pathLst>
                <a:path w="4250" h="5281" extrusionOk="0">
                  <a:moveTo>
                    <a:pt x="3965" y="1"/>
                  </a:moveTo>
                  <a:cubicBezTo>
                    <a:pt x="3920" y="1"/>
                    <a:pt x="3872" y="16"/>
                    <a:pt x="3828" y="53"/>
                  </a:cubicBezTo>
                  <a:cubicBezTo>
                    <a:pt x="2293" y="1454"/>
                    <a:pt x="992" y="3156"/>
                    <a:pt x="92" y="5024"/>
                  </a:cubicBezTo>
                  <a:cubicBezTo>
                    <a:pt x="1" y="5160"/>
                    <a:pt x="126" y="5281"/>
                    <a:pt x="258" y="5281"/>
                  </a:cubicBezTo>
                  <a:cubicBezTo>
                    <a:pt x="320" y="5281"/>
                    <a:pt x="383" y="5254"/>
                    <a:pt x="425" y="5190"/>
                  </a:cubicBezTo>
                  <a:cubicBezTo>
                    <a:pt x="1292" y="3356"/>
                    <a:pt x="2527" y="1688"/>
                    <a:pt x="4094" y="320"/>
                  </a:cubicBezTo>
                  <a:cubicBezTo>
                    <a:pt x="4250" y="191"/>
                    <a:pt x="4123" y="1"/>
                    <a:pt x="39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46"/>
            <p:cNvSpPr/>
            <p:nvPr/>
          </p:nvSpPr>
          <p:spPr>
            <a:xfrm>
              <a:off x="3287675" y="1042025"/>
              <a:ext cx="98225" cy="85075"/>
            </a:xfrm>
            <a:custGeom>
              <a:avLst/>
              <a:gdLst/>
              <a:ahLst/>
              <a:cxnLst/>
              <a:rect l="l" t="t" r="r" b="b"/>
              <a:pathLst>
                <a:path w="3929" h="3403" extrusionOk="0">
                  <a:moveTo>
                    <a:pt x="3648" y="0"/>
                  </a:moveTo>
                  <a:cubicBezTo>
                    <a:pt x="3611" y="0"/>
                    <a:pt x="3571" y="10"/>
                    <a:pt x="3530" y="34"/>
                  </a:cubicBezTo>
                  <a:cubicBezTo>
                    <a:pt x="2296" y="968"/>
                    <a:pt x="1162" y="1968"/>
                    <a:pt x="128" y="3069"/>
                  </a:cubicBezTo>
                  <a:cubicBezTo>
                    <a:pt x="0" y="3197"/>
                    <a:pt x="146" y="3403"/>
                    <a:pt x="296" y="3403"/>
                  </a:cubicBezTo>
                  <a:cubicBezTo>
                    <a:pt x="342" y="3403"/>
                    <a:pt x="389" y="3383"/>
                    <a:pt x="428" y="3336"/>
                  </a:cubicBezTo>
                  <a:cubicBezTo>
                    <a:pt x="1429" y="2235"/>
                    <a:pt x="2529" y="1235"/>
                    <a:pt x="3764" y="334"/>
                  </a:cubicBezTo>
                  <a:cubicBezTo>
                    <a:pt x="3929" y="224"/>
                    <a:pt x="3821" y="0"/>
                    <a:pt x="36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46"/>
            <p:cNvSpPr/>
            <p:nvPr/>
          </p:nvSpPr>
          <p:spPr>
            <a:xfrm>
              <a:off x="4530875" y="1877850"/>
              <a:ext cx="151850" cy="138175"/>
            </a:xfrm>
            <a:custGeom>
              <a:avLst/>
              <a:gdLst/>
              <a:ahLst/>
              <a:cxnLst/>
              <a:rect l="l" t="t" r="r" b="b"/>
              <a:pathLst>
                <a:path w="6074" h="5527" extrusionOk="0">
                  <a:moveTo>
                    <a:pt x="5804" y="1"/>
                  </a:moveTo>
                  <a:cubicBezTo>
                    <a:pt x="5759" y="1"/>
                    <a:pt x="5713" y="18"/>
                    <a:pt x="5672" y="58"/>
                  </a:cubicBezTo>
                  <a:cubicBezTo>
                    <a:pt x="4071" y="1959"/>
                    <a:pt x="2170" y="3661"/>
                    <a:pt x="169" y="5162"/>
                  </a:cubicBezTo>
                  <a:cubicBezTo>
                    <a:pt x="1" y="5274"/>
                    <a:pt x="114" y="5526"/>
                    <a:pt x="293" y="5526"/>
                  </a:cubicBezTo>
                  <a:cubicBezTo>
                    <a:pt x="328" y="5526"/>
                    <a:pt x="364" y="5517"/>
                    <a:pt x="402" y="5495"/>
                  </a:cubicBezTo>
                  <a:cubicBezTo>
                    <a:pt x="2437" y="3994"/>
                    <a:pt x="4305" y="2260"/>
                    <a:pt x="5973" y="291"/>
                  </a:cubicBezTo>
                  <a:cubicBezTo>
                    <a:pt x="6074" y="165"/>
                    <a:pt x="5945" y="1"/>
                    <a:pt x="58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46"/>
            <p:cNvSpPr/>
            <p:nvPr/>
          </p:nvSpPr>
          <p:spPr>
            <a:xfrm>
              <a:off x="4593450" y="1936550"/>
              <a:ext cx="77300" cy="76350"/>
            </a:xfrm>
            <a:custGeom>
              <a:avLst/>
              <a:gdLst/>
              <a:ahLst/>
              <a:cxnLst/>
              <a:rect l="l" t="t" r="r" b="b"/>
              <a:pathLst>
                <a:path w="3092" h="3054" extrusionOk="0">
                  <a:moveTo>
                    <a:pt x="2825" y="1"/>
                  </a:moveTo>
                  <a:cubicBezTo>
                    <a:pt x="2762" y="1"/>
                    <a:pt x="2702" y="34"/>
                    <a:pt x="2669" y="112"/>
                  </a:cubicBezTo>
                  <a:cubicBezTo>
                    <a:pt x="2169" y="1246"/>
                    <a:pt x="1301" y="2147"/>
                    <a:pt x="167" y="2647"/>
                  </a:cubicBezTo>
                  <a:cubicBezTo>
                    <a:pt x="101" y="2680"/>
                    <a:pt x="1" y="2780"/>
                    <a:pt x="34" y="2914"/>
                  </a:cubicBezTo>
                  <a:cubicBezTo>
                    <a:pt x="92" y="2971"/>
                    <a:pt x="149" y="3054"/>
                    <a:pt x="250" y="3054"/>
                  </a:cubicBezTo>
                  <a:cubicBezTo>
                    <a:pt x="266" y="3054"/>
                    <a:pt x="283" y="3052"/>
                    <a:pt x="301" y="3047"/>
                  </a:cubicBezTo>
                  <a:cubicBezTo>
                    <a:pt x="1502" y="2480"/>
                    <a:pt x="2502" y="1546"/>
                    <a:pt x="3069" y="312"/>
                  </a:cubicBezTo>
                  <a:cubicBezTo>
                    <a:pt x="3092" y="134"/>
                    <a:pt x="2951" y="1"/>
                    <a:pt x="28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46"/>
            <p:cNvSpPr/>
            <p:nvPr/>
          </p:nvSpPr>
          <p:spPr>
            <a:xfrm>
              <a:off x="4112275" y="2731475"/>
              <a:ext cx="271050" cy="1899800"/>
            </a:xfrm>
            <a:custGeom>
              <a:avLst/>
              <a:gdLst/>
              <a:ahLst/>
              <a:cxnLst/>
              <a:rect l="l" t="t" r="r" b="b"/>
              <a:pathLst>
                <a:path w="10842" h="75992" extrusionOk="0">
                  <a:moveTo>
                    <a:pt x="599" y="0"/>
                  </a:moveTo>
                  <a:cubicBezTo>
                    <a:pt x="578" y="0"/>
                    <a:pt x="556" y="2"/>
                    <a:pt x="534" y="4"/>
                  </a:cubicBezTo>
                  <a:cubicBezTo>
                    <a:pt x="201" y="37"/>
                    <a:pt x="0" y="338"/>
                    <a:pt x="34" y="638"/>
                  </a:cubicBezTo>
                  <a:lnTo>
                    <a:pt x="9674" y="75491"/>
                  </a:lnTo>
                  <a:cubicBezTo>
                    <a:pt x="9674" y="75758"/>
                    <a:pt x="9908" y="75992"/>
                    <a:pt x="10208" y="75992"/>
                  </a:cubicBezTo>
                  <a:lnTo>
                    <a:pt x="10308" y="75992"/>
                  </a:lnTo>
                  <a:cubicBezTo>
                    <a:pt x="10641" y="75925"/>
                    <a:pt x="10842" y="75658"/>
                    <a:pt x="10808" y="75358"/>
                  </a:cubicBezTo>
                  <a:lnTo>
                    <a:pt x="1168" y="504"/>
                  </a:lnTo>
                  <a:cubicBezTo>
                    <a:pt x="1106" y="195"/>
                    <a:pt x="872" y="0"/>
                    <a:pt x="5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46"/>
            <p:cNvSpPr/>
            <p:nvPr/>
          </p:nvSpPr>
          <p:spPr>
            <a:xfrm>
              <a:off x="3325875" y="2540600"/>
              <a:ext cx="830625" cy="205575"/>
            </a:xfrm>
            <a:custGeom>
              <a:avLst/>
              <a:gdLst/>
              <a:ahLst/>
              <a:cxnLst/>
              <a:rect l="l" t="t" r="r" b="b"/>
              <a:pathLst>
                <a:path w="33225" h="8223" extrusionOk="0">
                  <a:moveTo>
                    <a:pt x="8106" y="0"/>
                  </a:moveTo>
                  <a:cubicBezTo>
                    <a:pt x="4070" y="0"/>
                    <a:pt x="634" y="3002"/>
                    <a:pt x="101" y="7005"/>
                  </a:cubicBezTo>
                  <a:lnTo>
                    <a:pt x="101" y="7039"/>
                  </a:lnTo>
                  <a:cubicBezTo>
                    <a:pt x="1" y="7539"/>
                    <a:pt x="401" y="8006"/>
                    <a:pt x="901" y="8106"/>
                  </a:cubicBezTo>
                  <a:lnTo>
                    <a:pt x="1669" y="8206"/>
                  </a:lnTo>
                  <a:cubicBezTo>
                    <a:pt x="1724" y="8217"/>
                    <a:pt x="1780" y="8223"/>
                    <a:pt x="1834" y="8223"/>
                  </a:cubicBezTo>
                  <a:cubicBezTo>
                    <a:pt x="2269" y="8223"/>
                    <a:pt x="2647" y="7883"/>
                    <a:pt x="2736" y="7439"/>
                  </a:cubicBezTo>
                  <a:lnTo>
                    <a:pt x="2736" y="7372"/>
                  </a:lnTo>
                  <a:cubicBezTo>
                    <a:pt x="3070" y="4670"/>
                    <a:pt x="5405" y="2669"/>
                    <a:pt x="8106" y="2669"/>
                  </a:cubicBezTo>
                  <a:lnTo>
                    <a:pt x="25185" y="2669"/>
                  </a:lnTo>
                  <a:cubicBezTo>
                    <a:pt x="26586" y="2669"/>
                    <a:pt x="27821" y="3203"/>
                    <a:pt x="28788" y="4036"/>
                  </a:cubicBezTo>
                  <a:cubicBezTo>
                    <a:pt x="29755" y="4870"/>
                    <a:pt x="30422" y="6038"/>
                    <a:pt x="30589" y="7439"/>
                  </a:cubicBezTo>
                  <a:cubicBezTo>
                    <a:pt x="30648" y="7883"/>
                    <a:pt x="31024" y="8223"/>
                    <a:pt x="31458" y="8223"/>
                  </a:cubicBezTo>
                  <a:cubicBezTo>
                    <a:pt x="31512" y="8223"/>
                    <a:pt x="31567" y="8217"/>
                    <a:pt x="31623" y="8206"/>
                  </a:cubicBezTo>
                  <a:lnTo>
                    <a:pt x="32424" y="8139"/>
                  </a:lnTo>
                  <a:cubicBezTo>
                    <a:pt x="32857" y="8073"/>
                    <a:pt x="33191" y="7672"/>
                    <a:pt x="33191" y="7239"/>
                  </a:cubicBezTo>
                  <a:cubicBezTo>
                    <a:pt x="33191" y="7172"/>
                    <a:pt x="33191" y="7139"/>
                    <a:pt x="33224" y="7039"/>
                  </a:cubicBezTo>
                  <a:cubicBezTo>
                    <a:pt x="32691" y="3002"/>
                    <a:pt x="29288" y="0"/>
                    <a:pt x="251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46"/>
            <p:cNvSpPr/>
            <p:nvPr/>
          </p:nvSpPr>
          <p:spPr>
            <a:xfrm>
              <a:off x="3088200" y="2731475"/>
              <a:ext cx="283575" cy="1899800"/>
            </a:xfrm>
            <a:custGeom>
              <a:avLst/>
              <a:gdLst/>
              <a:ahLst/>
              <a:cxnLst/>
              <a:rect l="l" t="t" r="r" b="b"/>
              <a:pathLst>
                <a:path w="11343" h="75992" extrusionOk="0">
                  <a:moveTo>
                    <a:pt x="10751" y="1"/>
                  </a:moveTo>
                  <a:cubicBezTo>
                    <a:pt x="10475" y="1"/>
                    <a:pt x="10237" y="223"/>
                    <a:pt x="10175" y="504"/>
                  </a:cubicBezTo>
                  <a:lnTo>
                    <a:pt x="68" y="75358"/>
                  </a:lnTo>
                  <a:cubicBezTo>
                    <a:pt x="1" y="75658"/>
                    <a:pt x="268" y="75925"/>
                    <a:pt x="568" y="75992"/>
                  </a:cubicBezTo>
                  <a:lnTo>
                    <a:pt x="635" y="75992"/>
                  </a:lnTo>
                  <a:cubicBezTo>
                    <a:pt x="935" y="75992"/>
                    <a:pt x="1135" y="75758"/>
                    <a:pt x="1168" y="75491"/>
                  </a:cubicBezTo>
                  <a:lnTo>
                    <a:pt x="11309" y="638"/>
                  </a:lnTo>
                  <a:cubicBezTo>
                    <a:pt x="11342" y="338"/>
                    <a:pt x="11109" y="37"/>
                    <a:pt x="10809" y="4"/>
                  </a:cubicBezTo>
                  <a:cubicBezTo>
                    <a:pt x="10789" y="2"/>
                    <a:pt x="10770" y="1"/>
                    <a:pt x="107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46"/>
            <p:cNvSpPr/>
            <p:nvPr/>
          </p:nvSpPr>
          <p:spPr>
            <a:xfrm>
              <a:off x="3204950" y="3608025"/>
              <a:ext cx="1073300" cy="279400"/>
            </a:xfrm>
            <a:custGeom>
              <a:avLst/>
              <a:gdLst/>
              <a:ahLst/>
              <a:cxnLst/>
              <a:rect l="l" t="t" r="r" b="b"/>
              <a:pathLst>
                <a:path w="42932" h="11176" extrusionOk="0">
                  <a:moveTo>
                    <a:pt x="13110" y="0"/>
                  </a:moveTo>
                  <a:cubicBezTo>
                    <a:pt x="9374" y="0"/>
                    <a:pt x="5938" y="1902"/>
                    <a:pt x="3870" y="4971"/>
                  </a:cubicBezTo>
                  <a:lnTo>
                    <a:pt x="1" y="10775"/>
                  </a:lnTo>
                  <a:lnTo>
                    <a:pt x="635" y="11175"/>
                  </a:lnTo>
                  <a:lnTo>
                    <a:pt x="4504" y="5404"/>
                  </a:lnTo>
                  <a:cubicBezTo>
                    <a:pt x="6439" y="2469"/>
                    <a:pt x="9641" y="768"/>
                    <a:pt x="13110" y="768"/>
                  </a:cubicBezTo>
                  <a:lnTo>
                    <a:pt x="29822" y="768"/>
                  </a:lnTo>
                  <a:cubicBezTo>
                    <a:pt x="33291" y="768"/>
                    <a:pt x="36494" y="2502"/>
                    <a:pt x="38395" y="5404"/>
                  </a:cubicBezTo>
                  <a:lnTo>
                    <a:pt x="42298" y="11175"/>
                  </a:lnTo>
                  <a:lnTo>
                    <a:pt x="42932" y="10775"/>
                  </a:lnTo>
                  <a:lnTo>
                    <a:pt x="39029" y="4971"/>
                  </a:lnTo>
                  <a:cubicBezTo>
                    <a:pt x="36994" y="1835"/>
                    <a:pt x="33525" y="0"/>
                    <a:pt x="298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46"/>
            <p:cNvSpPr/>
            <p:nvPr/>
          </p:nvSpPr>
          <p:spPr>
            <a:xfrm>
              <a:off x="3338400" y="2881675"/>
              <a:ext cx="791400" cy="19200"/>
            </a:xfrm>
            <a:custGeom>
              <a:avLst/>
              <a:gdLst/>
              <a:ahLst/>
              <a:cxnLst/>
              <a:rect l="l" t="t" r="r" b="b"/>
              <a:pathLst>
                <a:path w="31656" h="768" extrusionOk="0">
                  <a:moveTo>
                    <a:pt x="0" y="0"/>
                  </a:moveTo>
                  <a:lnTo>
                    <a:pt x="0" y="768"/>
                  </a:lnTo>
                  <a:lnTo>
                    <a:pt x="31656" y="768"/>
                  </a:lnTo>
                  <a:lnTo>
                    <a:pt x="316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46"/>
            <p:cNvSpPr/>
            <p:nvPr/>
          </p:nvSpPr>
          <p:spPr>
            <a:xfrm>
              <a:off x="3333375" y="2427175"/>
              <a:ext cx="392825" cy="296625"/>
            </a:xfrm>
            <a:custGeom>
              <a:avLst/>
              <a:gdLst/>
              <a:ahLst/>
              <a:cxnLst/>
              <a:rect l="l" t="t" r="r" b="b"/>
              <a:pathLst>
                <a:path w="15713" h="11865" extrusionOk="0">
                  <a:moveTo>
                    <a:pt x="8974" y="1"/>
                  </a:moveTo>
                  <a:cubicBezTo>
                    <a:pt x="7806" y="1035"/>
                    <a:pt x="6405" y="1835"/>
                    <a:pt x="4971" y="2436"/>
                  </a:cubicBezTo>
                  <a:cubicBezTo>
                    <a:pt x="3370" y="3103"/>
                    <a:pt x="1669" y="3503"/>
                    <a:pt x="1" y="3870"/>
                  </a:cubicBezTo>
                  <a:lnTo>
                    <a:pt x="1" y="4204"/>
                  </a:lnTo>
                  <a:cubicBezTo>
                    <a:pt x="34" y="5338"/>
                    <a:pt x="368" y="6439"/>
                    <a:pt x="868" y="7439"/>
                  </a:cubicBezTo>
                  <a:cubicBezTo>
                    <a:pt x="1469" y="8607"/>
                    <a:pt x="2236" y="9641"/>
                    <a:pt x="3070" y="10608"/>
                  </a:cubicBezTo>
                  <a:cubicBezTo>
                    <a:pt x="3603" y="11175"/>
                    <a:pt x="4171" y="11709"/>
                    <a:pt x="4904" y="11842"/>
                  </a:cubicBezTo>
                  <a:cubicBezTo>
                    <a:pt x="5001" y="11858"/>
                    <a:pt x="5096" y="11864"/>
                    <a:pt x="5191" y="11864"/>
                  </a:cubicBezTo>
                  <a:cubicBezTo>
                    <a:pt x="6136" y="11864"/>
                    <a:pt x="6966" y="11169"/>
                    <a:pt x="7907" y="11109"/>
                  </a:cubicBezTo>
                  <a:cubicBezTo>
                    <a:pt x="7971" y="11103"/>
                    <a:pt x="8037" y="11101"/>
                    <a:pt x="8103" y="11101"/>
                  </a:cubicBezTo>
                  <a:cubicBezTo>
                    <a:pt x="8544" y="11101"/>
                    <a:pt x="9015" y="11205"/>
                    <a:pt x="9452" y="11205"/>
                  </a:cubicBezTo>
                  <a:cubicBezTo>
                    <a:pt x="9762" y="11205"/>
                    <a:pt x="10054" y="11153"/>
                    <a:pt x="10308" y="10975"/>
                  </a:cubicBezTo>
                  <a:cubicBezTo>
                    <a:pt x="10675" y="10708"/>
                    <a:pt x="10875" y="10341"/>
                    <a:pt x="11242" y="10175"/>
                  </a:cubicBezTo>
                  <a:cubicBezTo>
                    <a:pt x="11643" y="10008"/>
                    <a:pt x="12076" y="10141"/>
                    <a:pt x="12476" y="10008"/>
                  </a:cubicBezTo>
                  <a:cubicBezTo>
                    <a:pt x="12643" y="9974"/>
                    <a:pt x="12810" y="9841"/>
                    <a:pt x="12977" y="9808"/>
                  </a:cubicBezTo>
                  <a:cubicBezTo>
                    <a:pt x="13047" y="9784"/>
                    <a:pt x="13119" y="9775"/>
                    <a:pt x="13195" y="9775"/>
                  </a:cubicBezTo>
                  <a:cubicBezTo>
                    <a:pt x="13461" y="9775"/>
                    <a:pt x="13756" y="9889"/>
                    <a:pt x="14049" y="9889"/>
                  </a:cubicBezTo>
                  <a:cubicBezTo>
                    <a:pt x="14148" y="9889"/>
                    <a:pt x="14247" y="9876"/>
                    <a:pt x="14344" y="9841"/>
                  </a:cubicBezTo>
                  <a:cubicBezTo>
                    <a:pt x="14645" y="9708"/>
                    <a:pt x="14811" y="9474"/>
                    <a:pt x="14878" y="9174"/>
                  </a:cubicBezTo>
                  <a:cubicBezTo>
                    <a:pt x="14978" y="8874"/>
                    <a:pt x="14912" y="8607"/>
                    <a:pt x="14878" y="8307"/>
                  </a:cubicBezTo>
                  <a:cubicBezTo>
                    <a:pt x="14678" y="7006"/>
                    <a:pt x="14178" y="5805"/>
                    <a:pt x="13444" y="4704"/>
                  </a:cubicBezTo>
                  <a:lnTo>
                    <a:pt x="13444" y="4704"/>
                  </a:lnTo>
                  <a:cubicBezTo>
                    <a:pt x="13666" y="4749"/>
                    <a:pt x="13892" y="4771"/>
                    <a:pt x="14118" y="4771"/>
                  </a:cubicBezTo>
                  <a:cubicBezTo>
                    <a:pt x="14571" y="4771"/>
                    <a:pt x="15023" y="4682"/>
                    <a:pt x="15445" y="4504"/>
                  </a:cubicBezTo>
                  <a:cubicBezTo>
                    <a:pt x="15512" y="4471"/>
                    <a:pt x="15612" y="4437"/>
                    <a:pt x="15645" y="4337"/>
                  </a:cubicBezTo>
                  <a:cubicBezTo>
                    <a:pt x="15712" y="4204"/>
                    <a:pt x="15612" y="4037"/>
                    <a:pt x="15412" y="3970"/>
                  </a:cubicBezTo>
                  <a:cubicBezTo>
                    <a:pt x="13644" y="2169"/>
                    <a:pt x="11409" y="835"/>
                    <a:pt x="9007" y="34"/>
                  </a:cubicBezTo>
                  <a:lnTo>
                    <a:pt x="8974" y="1"/>
                  </a:lnTo>
                  <a:close/>
                </a:path>
              </a:pathLst>
            </a:custGeom>
            <a:solidFill>
              <a:srgbClr val="F9BB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46"/>
            <p:cNvSpPr/>
            <p:nvPr/>
          </p:nvSpPr>
          <p:spPr>
            <a:xfrm>
              <a:off x="3617125" y="2501000"/>
              <a:ext cx="55750" cy="47200"/>
            </a:xfrm>
            <a:custGeom>
              <a:avLst/>
              <a:gdLst/>
              <a:ahLst/>
              <a:cxnLst/>
              <a:rect l="l" t="t" r="r" b="b"/>
              <a:pathLst>
                <a:path w="2230" h="1888" extrusionOk="0">
                  <a:moveTo>
                    <a:pt x="312" y="1"/>
                  </a:moveTo>
                  <a:cubicBezTo>
                    <a:pt x="157" y="1"/>
                    <a:pt x="0" y="218"/>
                    <a:pt x="159" y="350"/>
                  </a:cubicBezTo>
                  <a:cubicBezTo>
                    <a:pt x="693" y="850"/>
                    <a:pt x="1293" y="1351"/>
                    <a:pt x="1827" y="1851"/>
                  </a:cubicBezTo>
                  <a:cubicBezTo>
                    <a:pt x="1858" y="1876"/>
                    <a:pt x="1894" y="1887"/>
                    <a:pt x="1929" y="1887"/>
                  </a:cubicBezTo>
                  <a:cubicBezTo>
                    <a:pt x="2079" y="1887"/>
                    <a:pt x="2229" y="1686"/>
                    <a:pt x="2094" y="1551"/>
                  </a:cubicBezTo>
                  <a:cubicBezTo>
                    <a:pt x="1527" y="1051"/>
                    <a:pt x="960" y="550"/>
                    <a:pt x="426" y="50"/>
                  </a:cubicBezTo>
                  <a:cubicBezTo>
                    <a:pt x="392" y="16"/>
                    <a:pt x="352" y="1"/>
                    <a:pt x="312" y="1"/>
                  </a:cubicBezTo>
                  <a:close/>
                </a:path>
              </a:pathLst>
            </a:custGeom>
            <a:solidFill>
              <a:srgbClr val="DD98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7" name="Google Shape;897;p46"/>
          <p:cNvGrpSpPr/>
          <p:nvPr/>
        </p:nvGrpSpPr>
        <p:grpSpPr>
          <a:xfrm>
            <a:off x="4904244" y="1912497"/>
            <a:ext cx="637811" cy="567112"/>
            <a:chOff x="2296980" y="504960"/>
            <a:chExt cx="637811" cy="567112"/>
          </a:xfrm>
        </p:grpSpPr>
        <p:sp>
          <p:nvSpPr>
            <p:cNvPr id="898" name="Google Shape;898;p46"/>
            <p:cNvSpPr/>
            <p:nvPr/>
          </p:nvSpPr>
          <p:spPr>
            <a:xfrm>
              <a:off x="2383001" y="681624"/>
              <a:ext cx="467855" cy="290152"/>
            </a:xfrm>
            <a:custGeom>
              <a:avLst/>
              <a:gdLst/>
              <a:ahLst/>
              <a:cxnLst/>
              <a:rect l="l" t="t" r="r" b="b"/>
              <a:pathLst>
                <a:path w="22316" h="13825" extrusionOk="0">
                  <a:moveTo>
                    <a:pt x="10536" y="1"/>
                  </a:moveTo>
                  <a:cubicBezTo>
                    <a:pt x="8220" y="1"/>
                    <a:pt x="5898" y="538"/>
                    <a:pt x="3836" y="1624"/>
                  </a:cubicBezTo>
                  <a:cubicBezTo>
                    <a:pt x="2769" y="2191"/>
                    <a:pt x="1735" y="2958"/>
                    <a:pt x="1001" y="3959"/>
                  </a:cubicBezTo>
                  <a:cubicBezTo>
                    <a:pt x="300" y="4959"/>
                    <a:pt x="0" y="6294"/>
                    <a:pt x="400" y="7461"/>
                  </a:cubicBezTo>
                  <a:cubicBezTo>
                    <a:pt x="467" y="7695"/>
                    <a:pt x="600" y="7962"/>
                    <a:pt x="734" y="8195"/>
                  </a:cubicBezTo>
                  <a:cubicBezTo>
                    <a:pt x="967" y="8695"/>
                    <a:pt x="1268" y="9262"/>
                    <a:pt x="1668" y="9629"/>
                  </a:cubicBezTo>
                  <a:cubicBezTo>
                    <a:pt x="2402" y="10263"/>
                    <a:pt x="3302" y="10430"/>
                    <a:pt x="4236" y="10430"/>
                  </a:cubicBezTo>
                  <a:cubicBezTo>
                    <a:pt x="4103" y="10930"/>
                    <a:pt x="4103" y="11431"/>
                    <a:pt x="4270" y="11931"/>
                  </a:cubicBezTo>
                  <a:cubicBezTo>
                    <a:pt x="4570" y="12865"/>
                    <a:pt x="5437" y="13666"/>
                    <a:pt x="6438" y="13799"/>
                  </a:cubicBezTo>
                  <a:cubicBezTo>
                    <a:pt x="6561" y="13816"/>
                    <a:pt x="6685" y="13824"/>
                    <a:pt x="6807" y="13824"/>
                  </a:cubicBezTo>
                  <a:cubicBezTo>
                    <a:pt x="7879" y="13824"/>
                    <a:pt x="8923" y="13217"/>
                    <a:pt x="9940" y="12798"/>
                  </a:cubicBezTo>
                  <a:cubicBezTo>
                    <a:pt x="9974" y="12765"/>
                    <a:pt x="10074" y="12765"/>
                    <a:pt x="10141" y="12698"/>
                  </a:cubicBezTo>
                  <a:cubicBezTo>
                    <a:pt x="10975" y="12431"/>
                    <a:pt x="11808" y="12198"/>
                    <a:pt x="12676" y="12131"/>
                  </a:cubicBezTo>
                  <a:cubicBezTo>
                    <a:pt x="12998" y="12108"/>
                    <a:pt x="13320" y="12069"/>
                    <a:pt x="13642" y="12069"/>
                  </a:cubicBezTo>
                  <a:cubicBezTo>
                    <a:pt x="13787" y="12069"/>
                    <a:pt x="13932" y="12077"/>
                    <a:pt x="14077" y="12098"/>
                  </a:cubicBezTo>
                  <a:cubicBezTo>
                    <a:pt x="15077" y="12131"/>
                    <a:pt x="16078" y="12331"/>
                    <a:pt x="17079" y="12431"/>
                  </a:cubicBezTo>
                  <a:cubicBezTo>
                    <a:pt x="17306" y="12450"/>
                    <a:pt x="17535" y="12460"/>
                    <a:pt x="17764" y="12460"/>
                  </a:cubicBezTo>
                  <a:cubicBezTo>
                    <a:pt x="18379" y="12460"/>
                    <a:pt x="18998" y="12383"/>
                    <a:pt x="19581" y="12165"/>
                  </a:cubicBezTo>
                  <a:cubicBezTo>
                    <a:pt x="19681" y="12131"/>
                    <a:pt x="19848" y="12098"/>
                    <a:pt x="19981" y="11998"/>
                  </a:cubicBezTo>
                  <a:cubicBezTo>
                    <a:pt x="21182" y="11364"/>
                    <a:pt x="21982" y="10030"/>
                    <a:pt x="22149" y="8695"/>
                  </a:cubicBezTo>
                  <a:cubicBezTo>
                    <a:pt x="22316" y="7361"/>
                    <a:pt x="21916" y="5960"/>
                    <a:pt x="21115" y="4859"/>
                  </a:cubicBezTo>
                  <a:cubicBezTo>
                    <a:pt x="20315" y="3759"/>
                    <a:pt x="19280" y="2825"/>
                    <a:pt x="18113" y="2124"/>
                  </a:cubicBezTo>
                  <a:cubicBezTo>
                    <a:pt x="15863" y="714"/>
                    <a:pt x="13203" y="1"/>
                    <a:pt x="105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46"/>
            <p:cNvSpPr/>
            <p:nvPr/>
          </p:nvSpPr>
          <p:spPr>
            <a:xfrm>
              <a:off x="2620770" y="934834"/>
              <a:ext cx="172752" cy="87770"/>
            </a:xfrm>
            <a:custGeom>
              <a:avLst/>
              <a:gdLst/>
              <a:ahLst/>
              <a:cxnLst/>
              <a:rect l="l" t="t" r="r" b="b"/>
              <a:pathLst>
                <a:path w="8240" h="4182" extrusionOk="0">
                  <a:moveTo>
                    <a:pt x="2702" y="0"/>
                  </a:moveTo>
                  <a:cubicBezTo>
                    <a:pt x="2269" y="0"/>
                    <a:pt x="1802" y="0"/>
                    <a:pt x="1335" y="67"/>
                  </a:cubicBezTo>
                  <a:cubicBezTo>
                    <a:pt x="1268" y="467"/>
                    <a:pt x="968" y="834"/>
                    <a:pt x="701" y="1168"/>
                  </a:cubicBezTo>
                  <a:cubicBezTo>
                    <a:pt x="334" y="1635"/>
                    <a:pt x="0" y="2169"/>
                    <a:pt x="134" y="2736"/>
                  </a:cubicBezTo>
                  <a:cubicBezTo>
                    <a:pt x="267" y="3303"/>
                    <a:pt x="801" y="3636"/>
                    <a:pt x="1335" y="3870"/>
                  </a:cubicBezTo>
                  <a:cubicBezTo>
                    <a:pt x="1702" y="3970"/>
                    <a:pt x="2035" y="4070"/>
                    <a:pt x="2436" y="4103"/>
                  </a:cubicBezTo>
                  <a:cubicBezTo>
                    <a:pt x="2731" y="4155"/>
                    <a:pt x="3036" y="4181"/>
                    <a:pt x="3346" y="4181"/>
                  </a:cubicBezTo>
                  <a:cubicBezTo>
                    <a:pt x="3840" y="4181"/>
                    <a:pt x="4345" y="4114"/>
                    <a:pt x="4837" y="3970"/>
                  </a:cubicBezTo>
                  <a:cubicBezTo>
                    <a:pt x="6105" y="3670"/>
                    <a:pt x="7339" y="2936"/>
                    <a:pt x="7906" y="1768"/>
                  </a:cubicBezTo>
                  <a:cubicBezTo>
                    <a:pt x="8106" y="1235"/>
                    <a:pt x="8173" y="701"/>
                    <a:pt x="8240" y="101"/>
                  </a:cubicBezTo>
                  <a:lnTo>
                    <a:pt x="8240" y="101"/>
                  </a:lnTo>
                  <a:cubicBezTo>
                    <a:pt x="7698" y="304"/>
                    <a:pt x="7125" y="385"/>
                    <a:pt x="6542" y="385"/>
                  </a:cubicBezTo>
                  <a:cubicBezTo>
                    <a:pt x="6265" y="385"/>
                    <a:pt x="5985" y="366"/>
                    <a:pt x="5705" y="334"/>
                  </a:cubicBezTo>
                  <a:cubicBezTo>
                    <a:pt x="4737" y="267"/>
                    <a:pt x="3736" y="67"/>
                    <a:pt x="27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46"/>
            <p:cNvSpPr/>
            <p:nvPr/>
          </p:nvSpPr>
          <p:spPr>
            <a:xfrm>
              <a:off x="2587897" y="936241"/>
              <a:ext cx="84636" cy="135831"/>
            </a:xfrm>
            <a:custGeom>
              <a:avLst/>
              <a:gdLst/>
              <a:ahLst/>
              <a:cxnLst/>
              <a:rect l="l" t="t" r="r" b="b"/>
              <a:pathLst>
                <a:path w="4037" h="6472" extrusionOk="0">
                  <a:moveTo>
                    <a:pt x="3003" y="0"/>
                  </a:moveTo>
                  <a:lnTo>
                    <a:pt x="3003" y="0"/>
                  </a:lnTo>
                  <a:cubicBezTo>
                    <a:pt x="2136" y="67"/>
                    <a:pt x="1235" y="300"/>
                    <a:pt x="468" y="567"/>
                  </a:cubicBezTo>
                  <a:lnTo>
                    <a:pt x="468" y="901"/>
                  </a:lnTo>
                  <a:cubicBezTo>
                    <a:pt x="468" y="1068"/>
                    <a:pt x="368" y="1201"/>
                    <a:pt x="334" y="1368"/>
                  </a:cubicBezTo>
                  <a:cubicBezTo>
                    <a:pt x="167" y="1735"/>
                    <a:pt x="67" y="2102"/>
                    <a:pt x="34" y="2535"/>
                  </a:cubicBezTo>
                  <a:cubicBezTo>
                    <a:pt x="1" y="2769"/>
                    <a:pt x="1" y="3002"/>
                    <a:pt x="67" y="3203"/>
                  </a:cubicBezTo>
                  <a:cubicBezTo>
                    <a:pt x="234" y="3603"/>
                    <a:pt x="768" y="3736"/>
                    <a:pt x="1135" y="4070"/>
                  </a:cubicBezTo>
                  <a:cubicBezTo>
                    <a:pt x="1402" y="4337"/>
                    <a:pt x="1535" y="4704"/>
                    <a:pt x="1502" y="5071"/>
                  </a:cubicBezTo>
                  <a:cubicBezTo>
                    <a:pt x="1468" y="5404"/>
                    <a:pt x="1302" y="5671"/>
                    <a:pt x="1068" y="5871"/>
                  </a:cubicBezTo>
                  <a:cubicBezTo>
                    <a:pt x="1202" y="6005"/>
                    <a:pt x="1368" y="6171"/>
                    <a:pt x="1535" y="6238"/>
                  </a:cubicBezTo>
                  <a:cubicBezTo>
                    <a:pt x="1735" y="6371"/>
                    <a:pt x="2002" y="6472"/>
                    <a:pt x="2236" y="6472"/>
                  </a:cubicBezTo>
                  <a:cubicBezTo>
                    <a:pt x="2603" y="6205"/>
                    <a:pt x="2969" y="5871"/>
                    <a:pt x="3236" y="5538"/>
                  </a:cubicBezTo>
                  <a:cubicBezTo>
                    <a:pt x="3637" y="5137"/>
                    <a:pt x="3970" y="4637"/>
                    <a:pt x="4037" y="4070"/>
                  </a:cubicBezTo>
                  <a:lnTo>
                    <a:pt x="4037" y="4036"/>
                  </a:lnTo>
                  <a:cubicBezTo>
                    <a:pt x="3670" y="4003"/>
                    <a:pt x="3303" y="3903"/>
                    <a:pt x="3003" y="3803"/>
                  </a:cubicBezTo>
                  <a:cubicBezTo>
                    <a:pt x="2436" y="3569"/>
                    <a:pt x="1902" y="3203"/>
                    <a:pt x="1769" y="2669"/>
                  </a:cubicBezTo>
                  <a:cubicBezTo>
                    <a:pt x="1702" y="2135"/>
                    <a:pt x="2035" y="1568"/>
                    <a:pt x="2369" y="1134"/>
                  </a:cubicBezTo>
                  <a:cubicBezTo>
                    <a:pt x="2603" y="801"/>
                    <a:pt x="2903" y="400"/>
                    <a:pt x="30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46"/>
            <p:cNvSpPr/>
            <p:nvPr/>
          </p:nvSpPr>
          <p:spPr>
            <a:xfrm>
              <a:off x="2467932" y="769945"/>
              <a:ext cx="244452" cy="128192"/>
            </a:xfrm>
            <a:custGeom>
              <a:avLst/>
              <a:gdLst/>
              <a:ahLst/>
              <a:cxnLst/>
              <a:rect l="l" t="t" r="r" b="b"/>
              <a:pathLst>
                <a:path w="11660" h="6108" extrusionOk="0">
                  <a:moveTo>
                    <a:pt x="11514" y="1"/>
                  </a:moveTo>
                  <a:cubicBezTo>
                    <a:pt x="11477" y="1"/>
                    <a:pt x="11443" y="18"/>
                    <a:pt x="11427" y="51"/>
                  </a:cubicBezTo>
                  <a:cubicBezTo>
                    <a:pt x="11193" y="284"/>
                    <a:pt x="10960" y="585"/>
                    <a:pt x="10893" y="918"/>
                  </a:cubicBezTo>
                  <a:cubicBezTo>
                    <a:pt x="10497" y="786"/>
                    <a:pt x="10088" y="723"/>
                    <a:pt x="9684" y="723"/>
                  </a:cubicBezTo>
                  <a:cubicBezTo>
                    <a:pt x="8967" y="723"/>
                    <a:pt x="8267" y="922"/>
                    <a:pt x="7691" y="1285"/>
                  </a:cubicBezTo>
                  <a:cubicBezTo>
                    <a:pt x="6924" y="1785"/>
                    <a:pt x="6390" y="2553"/>
                    <a:pt x="6123" y="3353"/>
                  </a:cubicBezTo>
                  <a:cubicBezTo>
                    <a:pt x="5889" y="2786"/>
                    <a:pt x="5556" y="2286"/>
                    <a:pt x="5056" y="1852"/>
                  </a:cubicBezTo>
                  <a:cubicBezTo>
                    <a:pt x="5356" y="1619"/>
                    <a:pt x="5556" y="1285"/>
                    <a:pt x="5623" y="851"/>
                  </a:cubicBezTo>
                  <a:cubicBezTo>
                    <a:pt x="5660" y="738"/>
                    <a:pt x="5580" y="678"/>
                    <a:pt x="5497" y="678"/>
                  </a:cubicBezTo>
                  <a:cubicBezTo>
                    <a:pt x="5434" y="678"/>
                    <a:pt x="5370" y="713"/>
                    <a:pt x="5356" y="785"/>
                  </a:cubicBezTo>
                  <a:cubicBezTo>
                    <a:pt x="5189" y="1452"/>
                    <a:pt x="4589" y="1952"/>
                    <a:pt x="3921" y="2019"/>
                  </a:cubicBezTo>
                  <a:cubicBezTo>
                    <a:pt x="3855" y="2019"/>
                    <a:pt x="3755" y="2119"/>
                    <a:pt x="3755" y="2186"/>
                  </a:cubicBezTo>
                  <a:cubicBezTo>
                    <a:pt x="3755" y="2286"/>
                    <a:pt x="3855" y="2353"/>
                    <a:pt x="3921" y="2353"/>
                  </a:cubicBezTo>
                  <a:cubicBezTo>
                    <a:pt x="4222" y="2319"/>
                    <a:pt x="4522" y="2186"/>
                    <a:pt x="4755" y="2019"/>
                  </a:cubicBezTo>
                  <a:cubicBezTo>
                    <a:pt x="5222" y="2453"/>
                    <a:pt x="5589" y="2986"/>
                    <a:pt x="5789" y="3620"/>
                  </a:cubicBezTo>
                  <a:cubicBezTo>
                    <a:pt x="5392" y="3528"/>
                    <a:pt x="4991" y="3484"/>
                    <a:pt x="4593" y="3484"/>
                  </a:cubicBezTo>
                  <a:cubicBezTo>
                    <a:pt x="2823" y="3484"/>
                    <a:pt x="1120" y="4369"/>
                    <a:pt x="85" y="5922"/>
                  </a:cubicBezTo>
                  <a:cubicBezTo>
                    <a:pt x="0" y="6028"/>
                    <a:pt x="92" y="6108"/>
                    <a:pt x="204" y="6108"/>
                  </a:cubicBezTo>
                  <a:cubicBezTo>
                    <a:pt x="267" y="6108"/>
                    <a:pt x="337" y="6082"/>
                    <a:pt x="386" y="6022"/>
                  </a:cubicBezTo>
                  <a:cubicBezTo>
                    <a:pt x="1318" y="4571"/>
                    <a:pt x="2935" y="3744"/>
                    <a:pt x="4611" y="3744"/>
                  </a:cubicBezTo>
                  <a:cubicBezTo>
                    <a:pt x="5093" y="3744"/>
                    <a:pt x="5580" y="3812"/>
                    <a:pt x="6056" y="3954"/>
                  </a:cubicBezTo>
                  <a:cubicBezTo>
                    <a:pt x="6068" y="3960"/>
                    <a:pt x="6081" y="3962"/>
                    <a:pt x="6094" y="3962"/>
                  </a:cubicBezTo>
                  <a:cubicBezTo>
                    <a:pt x="6155" y="3962"/>
                    <a:pt x="6223" y="3903"/>
                    <a:pt x="6223" y="3820"/>
                  </a:cubicBezTo>
                  <a:cubicBezTo>
                    <a:pt x="6390" y="2853"/>
                    <a:pt x="6924" y="1986"/>
                    <a:pt x="7757" y="1485"/>
                  </a:cubicBezTo>
                  <a:cubicBezTo>
                    <a:pt x="8296" y="1133"/>
                    <a:pt x="8937" y="961"/>
                    <a:pt x="9586" y="961"/>
                  </a:cubicBezTo>
                  <a:cubicBezTo>
                    <a:pt x="9982" y="961"/>
                    <a:pt x="10380" y="1025"/>
                    <a:pt x="10760" y="1152"/>
                  </a:cubicBezTo>
                  <a:cubicBezTo>
                    <a:pt x="10726" y="1452"/>
                    <a:pt x="10726" y="1785"/>
                    <a:pt x="10826" y="2086"/>
                  </a:cubicBezTo>
                  <a:cubicBezTo>
                    <a:pt x="10850" y="2157"/>
                    <a:pt x="10908" y="2186"/>
                    <a:pt x="10968" y="2186"/>
                  </a:cubicBezTo>
                  <a:cubicBezTo>
                    <a:pt x="11076" y="2186"/>
                    <a:pt x="11191" y="2093"/>
                    <a:pt x="11127" y="1986"/>
                  </a:cubicBezTo>
                  <a:cubicBezTo>
                    <a:pt x="10926" y="1352"/>
                    <a:pt x="11127" y="618"/>
                    <a:pt x="11627" y="184"/>
                  </a:cubicBezTo>
                  <a:cubicBezTo>
                    <a:pt x="11631" y="189"/>
                    <a:pt x="11635" y="191"/>
                    <a:pt x="11639" y="191"/>
                  </a:cubicBezTo>
                  <a:cubicBezTo>
                    <a:pt x="11660" y="191"/>
                    <a:pt x="11656" y="109"/>
                    <a:pt x="11627" y="51"/>
                  </a:cubicBezTo>
                  <a:cubicBezTo>
                    <a:pt x="11594" y="18"/>
                    <a:pt x="11552" y="1"/>
                    <a:pt x="115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46"/>
            <p:cNvSpPr/>
            <p:nvPr/>
          </p:nvSpPr>
          <p:spPr>
            <a:xfrm>
              <a:off x="2454325" y="720600"/>
              <a:ext cx="39603" cy="56205"/>
            </a:xfrm>
            <a:custGeom>
              <a:avLst/>
              <a:gdLst/>
              <a:ahLst/>
              <a:cxnLst/>
              <a:rect l="l" t="t" r="r" b="b"/>
              <a:pathLst>
                <a:path w="1889" h="2678" extrusionOk="0">
                  <a:moveTo>
                    <a:pt x="201" y="0"/>
                  </a:moveTo>
                  <a:cubicBezTo>
                    <a:pt x="101" y="0"/>
                    <a:pt x="67" y="100"/>
                    <a:pt x="34" y="167"/>
                  </a:cubicBezTo>
                  <a:cubicBezTo>
                    <a:pt x="0" y="734"/>
                    <a:pt x="201" y="1301"/>
                    <a:pt x="601" y="1668"/>
                  </a:cubicBezTo>
                  <a:cubicBezTo>
                    <a:pt x="434" y="1935"/>
                    <a:pt x="367" y="2235"/>
                    <a:pt x="367" y="2502"/>
                  </a:cubicBezTo>
                  <a:cubicBezTo>
                    <a:pt x="367" y="2619"/>
                    <a:pt x="451" y="2677"/>
                    <a:pt x="530" y="2677"/>
                  </a:cubicBezTo>
                  <a:cubicBezTo>
                    <a:pt x="609" y="2677"/>
                    <a:pt x="684" y="2619"/>
                    <a:pt x="668" y="2502"/>
                  </a:cubicBezTo>
                  <a:cubicBezTo>
                    <a:pt x="668" y="1935"/>
                    <a:pt x="1068" y="1334"/>
                    <a:pt x="1668" y="1234"/>
                  </a:cubicBezTo>
                  <a:cubicBezTo>
                    <a:pt x="1888" y="1172"/>
                    <a:pt x="1783" y="931"/>
                    <a:pt x="1630" y="931"/>
                  </a:cubicBezTo>
                  <a:cubicBezTo>
                    <a:pt x="1621" y="931"/>
                    <a:pt x="1611" y="932"/>
                    <a:pt x="1602" y="934"/>
                  </a:cubicBezTo>
                  <a:cubicBezTo>
                    <a:pt x="1268" y="1001"/>
                    <a:pt x="1035" y="1234"/>
                    <a:pt x="834" y="1435"/>
                  </a:cubicBezTo>
                  <a:cubicBezTo>
                    <a:pt x="501" y="1101"/>
                    <a:pt x="334" y="634"/>
                    <a:pt x="367" y="167"/>
                  </a:cubicBezTo>
                  <a:cubicBezTo>
                    <a:pt x="367" y="100"/>
                    <a:pt x="267" y="0"/>
                    <a:pt x="2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46"/>
            <p:cNvSpPr/>
            <p:nvPr/>
          </p:nvSpPr>
          <p:spPr>
            <a:xfrm>
              <a:off x="2404218" y="821851"/>
              <a:ext cx="57130" cy="47243"/>
            </a:xfrm>
            <a:custGeom>
              <a:avLst/>
              <a:gdLst/>
              <a:ahLst/>
              <a:cxnLst/>
              <a:rect l="l" t="t" r="r" b="b"/>
              <a:pathLst>
                <a:path w="2725" h="2251" extrusionOk="0">
                  <a:moveTo>
                    <a:pt x="1025" y="0"/>
                  </a:moveTo>
                  <a:cubicBezTo>
                    <a:pt x="1004" y="0"/>
                    <a:pt x="981" y="5"/>
                    <a:pt x="956" y="13"/>
                  </a:cubicBezTo>
                  <a:cubicBezTo>
                    <a:pt x="889" y="80"/>
                    <a:pt x="823" y="146"/>
                    <a:pt x="889" y="246"/>
                  </a:cubicBezTo>
                  <a:cubicBezTo>
                    <a:pt x="989" y="513"/>
                    <a:pt x="1223" y="814"/>
                    <a:pt x="1456" y="1014"/>
                  </a:cubicBezTo>
                  <a:cubicBezTo>
                    <a:pt x="1156" y="1481"/>
                    <a:pt x="723" y="1814"/>
                    <a:pt x="222" y="1948"/>
                  </a:cubicBezTo>
                  <a:cubicBezTo>
                    <a:pt x="1" y="1979"/>
                    <a:pt x="109" y="2250"/>
                    <a:pt x="263" y="2250"/>
                  </a:cubicBezTo>
                  <a:cubicBezTo>
                    <a:pt x="272" y="2250"/>
                    <a:pt x="280" y="2250"/>
                    <a:pt x="289" y="2248"/>
                  </a:cubicBezTo>
                  <a:cubicBezTo>
                    <a:pt x="889" y="2081"/>
                    <a:pt x="1390" y="1681"/>
                    <a:pt x="1723" y="1180"/>
                  </a:cubicBezTo>
                  <a:cubicBezTo>
                    <a:pt x="1923" y="1314"/>
                    <a:pt x="2157" y="1414"/>
                    <a:pt x="2424" y="1481"/>
                  </a:cubicBezTo>
                  <a:cubicBezTo>
                    <a:pt x="2624" y="1481"/>
                    <a:pt x="2724" y="1180"/>
                    <a:pt x="2491" y="1147"/>
                  </a:cubicBezTo>
                  <a:cubicBezTo>
                    <a:pt x="1923" y="1080"/>
                    <a:pt x="1423" y="647"/>
                    <a:pt x="1156" y="113"/>
                  </a:cubicBezTo>
                  <a:cubicBezTo>
                    <a:pt x="1131" y="38"/>
                    <a:pt x="1087" y="0"/>
                    <a:pt x="10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46"/>
            <p:cNvSpPr/>
            <p:nvPr/>
          </p:nvSpPr>
          <p:spPr>
            <a:xfrm>
              <a:off x="2540053" y="884860"/>
              <a:ext cx="45075" cy="69595"/>
            </a:xfrm>
            <a:custGeom>
              <a:avLst/>
              <a:gdLst/>
              <a:ahLst/>
              <a:cxnLst/>
              <a:rect l="l" t="t" r="r" b="b"/>
              <a:pathLst>
                <a:path w="2150" h="3316" extrusionOk="0">
                  <a:moveTo>
                    <a:pt x="1794" y="1"/>
                  </a:moveTo>
                  <a:cubicBezTo>
                    <a:pt x="1736" y="1"/>
                    <a:pt x="1674" y="38"/>
                    <a:pt x="1649" y="113"/>
                  </a:cubicBezTo>
                  <a:cubicBezTo>
                    <a:pt x="1415" y="747"/>
                    <a:pt x="848" y="1247"/>
                    <a:pt x="181" y="1414"/>
                  </a:cubicBezTo>
                  <a:cubicBezTo>
                    <a:pt x="1" y="1444"/>
                    <a:pt x="91" y="1691"/>
                    <a:pt x="233" y="1691"/>
                  </a:cubicBezTo>
                  <a:cubicBezTo>
                    <a:pt x="248" y="1691"/>
                    <a:pt x="265" y="1688"/>
                    <a:pt x="281" y="1681"/>
                  </a:cubicBezTo>
                  <a:cubicBezTo>
                    <a:pt x="548" y="1614"/>
                    <a:pt x="815" y="1481"/>
                    <a:pt x="1082" y="1314"/>
                  </a:cubicBezTo>
                  <a:cubicBezTo>
                    <a:pt x="1549" y="1781"/>
                    <a:pt x="1816" y="2482"/>
                    <a:pt x="1749" y="3149"/>
                  </a:cubicBezTo>
                  <a:cubicBezTo>
                    <a:pt x="1749" y="3249"/>
                    <a:pt x="1782" y="3315"/>
                    <a:pt x="1849" y="3315"/>
                  </a:cubicBezTo>
                  <a:cubicBezTo>
                    <a:pt x="1949" y="3315"/>
                    <a:pt x="2016" y="3282"/>
                    <a:pt x="2016" y="3182"/>
                  </a:cubicBezTo>
                  <a:cubicBezTo>
                    <a:pt x="2149" y="2482"/>
                    <a:pt x="1849" y="1681"/>
                    <a:pt x="1315" y="1147"/>
                  </a:cubicBezTo>
                  <a:cubicBezTo>
                    <a:pt x="1616" y="914"/>
                    <a:pt x="1816" y="614"/>
                    <a:pt x="1949" y="247"/>
                  </a:cubicBezTo>
                  <a:cubicBezTo>
                    <a:pt x="1982" y="147"/>
                    <a:pt x="1949" y="80"/>
                    <a:pt x="1849" y="13"/>
                  </a:cubicBezTo>
                  <a:cubicBezTo>
                    <a:pt x="1832" y="5"/>
                    <a:pt x="1814" y="1"/>
                    <a:pt x="17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46"/>
            <p:cNvSpPr/>
            <p:nvPr/>
          </p:nvSpPr>
          <p:spPr>
            <a:xfrm>
              <a:off x="2704444" y="877283"/>
              <a:ext cx="53377" cy="60276"/>
            </a:xfrm>
            <a:custGeom>
              <a:avLst/>
              <a:gdLst/>
              <a:ahLst/>
              <a:cxnLst/>
              <a:rect l="l" t="t" r="r" b="b"/>
              <a:pathLst>
                <a:path w="2546" h="2872" extrusionOk="0">
                  <a:moveTo>
                    <a:pt x="2277" y="1"/>
                  </a:moveTo>
                  <a:cubicBezTo>
                    <a:pt x="2242" y="1"/>
                    <a:pt x="2209" y="13"/>
                    <a:pt x="2181" y="41"/>
                  </a:cubicBezTo>
                  <a:cubicBezTo>
                    <a:pt x="1914" y="307"/>
                    <a:pt x="1580" y="474"/>
                    <a:pt x="1180" y="508"/>
                  </a:cubicBezTo>
                  <a:lnTo>
                    <a:pt x="1113" y="508"/>
                  </a:lnTo>
                  <a:cubicBezTo>
                    <a:pt x="1033" y="516"/>
                    <a:pt x="952" y="521"/>
                    <a:pt x="872" y="521"/>
                  </a:cubicBezTo>
                  <a:cubicBezTo>
                    <a:pt x="654" y="521"/>
                    <a:pt x="441" y="490"/>
                    <a:pt x="246" y="441"/>
                  </a:cubicBezTo>
                  <a:cubicBezTo>
                    <a:pt x="216" y="428"/>
                    <a:pt x="189" y="422"/>
                    <a:pt x="165" y="422"/>
                  </a:cubicBezTo>
                  <a:cubicBezTo>
                    <a:pt x="7" y="422"/>
                    <a:pt x="1" y="679"/>
                    <a:pt x="146" y="708"/>
                  </a:cubicBezTo>
                  <a:cubicBezTo>
                    <a:pt x="446" y="808"/>
                    <a:pt x="746" y="841"/>
                    <a:pt x="1013" y="841"/>
                  </a:cubicBezTo>
                  <a:cubicBezTo>
                    <a:pt x="1146" y="1475"/>
                    <a:pt x="946" y="2109"/>
                    <a:pt x="579" y="2609"/>
                  </a:cubicBezTo>
                  <a:cubicBezTo>
                    <a:pt x="481" y="2732"/>
                    <a:pt x="563" y="2872"/>
                    <a:pt x="667" y="2872"/>
                  </a:cubicBezTo>
                  <a:cubicBezTo>
                    <a:pt x="704" y="2872"/>
                    <a:pt x="744" y="2854"/>
                    <a:pt x="780" y="2809"/>
                  </a:cubicBezTo>
                  <a:cubicBezTo>
                    <a:pt x="1247" y="2275"/>
                    <a:pt x="1447" y="1508"/>
                    <a:pt x="1313" y="808"/>
                  </a:cubicBezTo>
                  <a:cubicBezTo>
                    <a:pt x="1680" y="708"/>
                    <a:pt x="2080" y="541"/>
                    <a:pt x="2414" y="274"/>
                  </a:cubicBezTo>
                  <a:cubicBezTo>
                    <a:pt x="2546" y="169"/>
                    <a:pt x="2407" y="1"/>
                    <a:pt x="227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46"/>
            <p:cNvSpPr/>
            <p:nvPr/>
          </p:nvSpPr>
          <p:spPr>
            <a:xfrm>
              <a:off x="2773923" y="777417"/>
              <a:ext cx="53167" cy="48271"/>
            </a:xfrm>
            <a:custGeom>
              <a:avLst/>
              <a:gdLst/>
              <a:ahLst/>
              <a:cxnLst/>
              <a:rect l="l" t="t" r="r" b="b"/>
              <a:pathLst>
                <a:path w="2536" h="2300" extrusionOk="0">
                  <a:moveTo>
                    <a:pt x="2367" y="1"/>
                  </a:moveTo>
                  <a:cubicBezTo>
                    <a:pt x="2344" y="1"/>
                    <a:pt x="2322" y="9"/>
                    <a:pt x="2302" y="28"/>
                  </a:cubicBezTo>
                  <a:cubicBezTo>
                    <a:pt x="1502" y="129"/>
                    <a:pt x="835" y="629"/>
                    <a:pt x="401" y="1296"/>
                  </a:cubicBezTo>
                  <a:cubicBezTo>
                    <a:pt x="334" y="1129"/>
                    <a:pt x="334" y="962"/>
                    <a:pt x="334" y="796"/>
                  </a:cubicBezTo>
                  <a:cubicBezTo>
                    <a:pt x="334" y="729"/>
                    <a:pt x="301" y="629"/>
                    <a:pt x="201" y="629"/>
                  </a:cubicBezTo>
                  <a:cubicBezTo>
                    <a:pt x="134" y="629"/>
                    <a:pt x="34" y="696"/>
                    <a:pt x="34" y="762"/>
                  </a:cubicBezTo>
                  <a:cubicBezTo>
                    <a:pt x="1" y="1129"/>
                    <a:pt x="67" y="1463"/>
                    <a:pt x="301" y="1763"/>
                  </a:cubicBezTo>
                  <a:cubicBezTo>
                    <a:pt x="501" y="2063"/>
                    <a:pt x="801" y="2230"/>
                    <a:pt x="1135" y="2297"/>
                  </a:cubicBezTo>
                  <a:cubicBezTo>
                    <a:pt x="1147" y="2299"/>
                    <a:pt x="1158" y="2300"/>
                    <a:pt x="1168" y="2300"/>
                  </a:cubicBezTo>
                  <a:cubicBezTo>
                    <a:pt x="1338" y="2300"/>
                    <a:pt x="1359" y="2059"/>
                    <a:pt x="1202" y="1997"/>
                  </a:cubicBezTo>
                  <a:cubicBezTo>
                    <a:pt x="968" y="1963"/>
                    <a:pt x="735" y="1796"/>
                    <a:pt x="634" y="1630"/>
                  </a:cubicBezTo>
                  <a:cubicBezTo>
                    <a:pt x="1001" y="962"/>
                    <a:pt x="1669" y="462"/>
                    <a:pt x="2402" y="329"/>
                  </a:cubicBezTo>
                  <a:cubicBezTo>
                    <a:pt x="2502" y="262"/>
                    <a:pt x="2536" y="195"/>
                    <a:pt x="2502" y="95"/>
                  </a:cubicBezTo>
                  <a:cubicBezTo>
                    <a:pt x="2479" y="48"/>
                    <a:pt x="2422" y="1"/>
                    <a:pt x="23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46"/>
            <p:cNvSpPr/>
            <p:nvPr/>
          </p:nvSpPr>
          <p:spPr>
            <a:xfrm>
              <a:off x="2791450" y="846597"/>
              <a:ext cx="43167" cy="61388"/>
            </a:xfrm>
            <a:custGeom>
              <a:avLst/>
              <a:gdLst/>
              <a:ahLst/>
              <a:cxnLst/>
              <a:rect l="l" t="t" r="r" b="b"/>
              <a:pathLst>
                <a:path w="2059" h="2925" extrusionOk="0">
                  <a:moveTo>
                    <a:pt x="843" y="0"/>
                  </a:moveTo>
                  <a:cubicBezTo>
                    <a:pt x="761" y="0"/>
                    <a:pt x="681" y="60"/>
                    <a:pt x="699" y="168"/>
                  </a:cubicBezTo>
                  <a:cubicBezTo>
                    <a:pt x="799" y="702"/>
                    <a:pt x="532" y="1302"/>
                    <a:pt x="132" y="1636"/>
                  </a:cubicBezTo>
                  <a:cubicBezTo>
                    <a:pt x="0" y="1741"/>
                    <a:pt x="98" y="1909"/>
                    <a:pt x="210" y="1909"/>
                  </a:cubicBezTo>
                  <a:cubicBezTo>
                    <a:pt x="240" y="1909"/>
                    <a:pt x="271" y="1897"/>
                    <a:pt x="299" y="1869"/>
                  </a:cubicBezTo>
                  <a:lnTo>
                    <a:pt x="666" y="1503"/>
                  </a:lnTo>
                  <a:cubicBezTo>
                    <a:pt x="1166" y="1803"/>
                    <a:pt x="1533" y="2270"/>
                    <a:pt x="1767" y="2803"/>
                  </a:cubicBezTo>
                  <a:cubicBezTo>
                    <a:pt x="1780" y="2887"/>
                    <a:pt x="1841" y="2924"/>
                    <a:pt x="1900" y="2924"/>
                  </a:cubicBezTo>
                  <a:cubicBezTo>
                    <a:pt x="1981" y="2924"/>
                    <a:pt x="2058" y="2853"/>
                    <a:pt x="2000" y="2737"/>
                  </a:cubicBezTo>
                  <a:cubicBezTo>
                    <a:pt x="1800" y="2103"/>
                    <a:pt x="1366" y="1603"/>
                    <a:pt x="799" y="1269"/>
                  </a:cubicBezTo>
                  <a:cubicBezTo>
                    <a:pt x="966" y="935"/>
                    <a:pt x="1033" y="502"/>
                    <a:pt x="999" y="135"/>
                  </a:cubicBezTo>
                  <a:cubicBezTo>
                    <a:pt x="984" y="43"/>
                    <a:pt x="913" y="0"/>
                    <a:pt x="84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46"/>
            <p:cNvSpPr/>
            <p:nvPr/>
          </p:nvSpPr>
          <p:spPr>
            <a:xfrm>
              <a:off x="2614460" y="705677"/>
              <a:ext cx="98682" cy="37127"/>
            </a:xfrm>
            <a:custGeom>
              <a:avLst/>
              <a:gdLst/>
              <a:ahLst/>
              <a:cxnLst/>
              <a:rect l="l" t="t" r="r" b="b"/>
              <a:pathLst>
                <a:path w="4707" h="1769" extrusionOk="0">
                  <a:moveTo>
                    <a:pt x="797" y="0"/>
                  </a:moveTo>
                  <a:cubicBezTo>
                    <a:pt x="595" y="0"/>
                    <a:pt x="393" y="36"/>
                    <a:pt x="201" y="111"/>
                  </a:cubicBezTo>
                  <a:cubicBezTo>
                    <a:pt x="1" y="168"/>
                    <a:pt x="71" y="398"/>
                    <a:pt x="201" y="398"/>
                  </a:cubicBezTo>
                  <a:cubicBezTo>
                    <a:pt x="222" y="398"/>
                    <a:pt x="245" y="392"/>
                    <a:pt x="268" y="378"/>
                  </a:cubicBezTo>
                  <a:cubicBezTo>
                    <a:pt x="419" y="327"/>
                    <a:pt x="576" y="303"/>
                    <a:pt x="733" y="303"/>
                  </a:cubicBezTo>
                  <a:cubicBezTo>
                    <a:pt x="1305" y="303"/>
                    <a:pt x="1874" y="621"/>
                    <a:pt x="2136" y="1145"/>
                  </a:cubicBezTo>
                  <a:cubicBezTo>
                    <a:pt x="2156" y="1184"/>
                    <a:pt x="2210" y="1200"/>
                    <a:pt x="2264" y="1200"/>
                  </a:cubicBezTo>
                  <a:cubicBezTo>
                    <a:pt x="2303" y="1200"/>
                    <a:pt x="2342" y="1192"/>
                    <a:pt x="2370" y="1178"/>
                  </a:cubicBezTo>
                  <a:cubicBezTo>
                    <a:pt x="2631" y="979"/>
                    <a:pt x="2930" y="882"/>
                    <a:pt x="3220" y="882"/>
                  </a:cubicBezTo>
                  <a:cubicBezTo>
                    <a:pt x="3708" y="882"/>
                    <a:pt x="4174" y="1156"/>
                    <a:pt x="4404" y="1679"/>
                  </a:cubicBezTo>
                  <a:cubicBezTo>
                    <a:pt x="4426" y="1742"/>
                    <a:pt x="4467" y="1769"/>
                    <a:pt x="4511" y="1769"/>
                  </a:cubicBezTo>
                  <a:cubicBezTo>
                    <a:pt x="4604" y="1769"/>
                    <a:pt x="4706" y="1648"/>
                    <a:pt x="4638" y="1512"/>
                  </a:cubicBezTo>
                  <a:cubicBezTo>
                    <a:pt x="4375" y="898"/>
                    <a:pt x="3795" y="573"/>
                    <a:pt x="3202" y="573"/>
                  </a:cubicBezTo>
                  <a:cubicBezTo>
                    <a:pt x="2892" y="573"/>
                    <a:pt x="2578" y="661"/>
                    <a:pt x="2303" y="845"/>
                  </a:cubicBezTo>
                  <a:cubicBezTo>
                    <a:pt x="2003" y="319"/>
                    <a:pt x="1402" y="0"/>
                    <a:pt x="7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46"/>
            <p:cNvSpPr/>
            <p:nvPr/>
          </p:nvSpPr>
          <p:spPr>
            <a:xfrm>
              <a:off x="2628255" y="913741"/>
              <a:ext cx="54551" cy="10116"/>
            </a:xfrm>
            <a:custGeom>
              <a:avLst/>
              <a:gdLst/>
              <a:ahLst/>
              <a:cxnLst/>
              <a:rect l="l" t="t" r="r" b="b"/>
              <a:pathLst>
                <a:path w="2602" h="482" extrusionOk="0">
                  <a:moveTo>
                    <a:pt x="1470" y="1"/>
                  </a:moveTo>
                  <a:cubicBezTo>
                    <a:pt x="1039" y="1"/>
                    <a:pt x="619" y="69"/>
                    <a:pt x="211" y="205"/>
                  </a:cubicBezTo>
                  <a:cubicBezTo>
                    <a:pt x="0" y="235"/>
                    <a:pt x="88" y="481"/>
                    <a:pt x="229" y="481"/>
                  </a:cubicBezTo>
                  <a:cubicBezTo>
                    <a:pt x="244" y="481"/>
                    <a:pt x="261" y="478"/>
                    <a:pt x="277" y="472"/>
                  </a:cubicBezTo>
                  <a:cubicBezTo>
                    <a:pt x="645" y="362"/>
                    <a:pt x="1022" y="312"/>
                    <a:pt x="1398" y="312"/>
                  </a:cubicBezTo>
                  <a:cubicBezTo>
                    <a:pt x="1706" y="312"/>
                    <a:pt x="2012" y="345"/>
                    <a:pt x="2312" y="405"/>
                  </a:cubicBezTo>
                  <a:cubicBezTo>
                    <a:pt x="2324" y="407"/>
                    <a:pt x="2336" y="408"/>
                    <a:pt x="2347" y="408"/>
                  </a:cubicBezTo>
                  <a:cubicBezTo>
                    <a:pt x="2552" y="408"/>
                    <a:pt x="2602" y="136"/>
                    <a:pt x="2412" y="105"/>
                  </a:cubicBezTo>
                  <a:cubicBezTo>
                    <a:pt x="2092" y="35"/>
                    <a:pt x="1779" y="1"/>
                    <a:pt x="14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46"/>
            <p:cNvSpPr/>
            <p:nvPr/>
          </p:nvSpPr>
          <p:spPr>
            <a:xfrm>
              <a:off x="2483698" y="910319"/>
              <a:ext cx="33104" cy="48061"/>
            </a:xfrm>
            <a:custGeom>
              <a:avLst/>
              <a:gdLst/>
              <a:ahLst/>
              <a:cxnLst/>
              <a:rect l="l" t="t" r="r" b="b"/>
              <a:pathLst>
                <a:path w="1579" h="2290" extrusionOk="0">
                  <a:moveTo>
                    <a:pt x="267" y="1"/>
                  </a:moveTo>
                  <a:cubicBezTo>
                    <a:pt x="167" y="1"/>
                    <a:pt x="134" y="101"/>
                    <a:pt x="67" y="201"/>
                  </a:cubicBezTo>
                  <a:cubicBezTo>
                    <a:pt x="0" y="1035"/>
                    <a:pt x="501" y="1902"/>
                    <a:pt x="1268" y="2269"/>
                  </a:cubicBezTo>
                  <a:cubicBezTo>
                    <a:pt x="1296" y="2283"/>
                    <a:pt x="1323" y="2289"/>
                    <a:pt x="1347" y="2289"/>
                  </a:cubicBezTo>
                  <a:cubicBezTo>
                    <a:pt x="1500" y="2289"/>
                    <a:pt x="1578" y="2055"/>
                    <a:pt x="1435" y="1969"/>
                  </a:cubicBezTo>
                  <a:cubicBezTo>
                    <a:pt x="768" y="1635"/>
                    <a:pt x="367" y="902"/>
                    <a:pt x="434" y="201"/>
                  </a:cubicBezTo>
                  <a:cubicBezTo>
                    <a:pt x="434" y="101"/>
                    <a:pt x="334" y="1"/>
                    <a:pt x="2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46"/>
            <p:cNvSpPr/>
            <p:nvPr/>
          </p:nvSpPr>
          <p:spPr>
            <a:xfrm>
              <a:off x="2508878" y="934478"/>
              <a:ext cx="18889" cy="15615"/>
            </a:xfrm>
            <a:custGeom>
              <a:avLst/>
              <a:gdLst/>
              <a:ahLst/>
              <a:cxnLst/>
              <a:rect l="l" t="t" r="r" b="b"/>
              <a:pathLst>
                <a:path w="901" h="744" extrusionOk="0">
                  <a:moveTo>
                    <a:pt x="167" y="1"/>
                  </a:moveTo>
                  <a:cubicBezTo>
                    <a:pt x="125" y="1"/>
                    <a:pt x="84" y="17"/>
                    <a:pt x="67" y="51"/>
                  </a:cubicBezTo>
                  <a:cubicBezTo>
                    <a:pt x="0" y="84"/>
                    <a:pt x="0" y="218"/>
                    <a:pt x="67" y="251"/>
                  </a:cubicBezTo>
                  <a:cubicBezTo>
                    <a:pt x="234" y="418"/>
                    <a:pt x="434" y="551"/>
                    <a:pt x="601" y="718"/>
                  </a:cubicBezTo>
                  <a:cubicBezTo>
                    <a:pt x="617" y="735"/>
                    <a:pt x="659" y="743"/>
                    <a:pt x="701" y="743"/>
                  </a:cubicBezTo>
                  <a:cubicBezTo>
                    <a:pt x="743" y="743"/>
                    <a:pt x="784" y="735"/>
                    <a:pt x="801" y="718"/>
                  </a:cubicBezTo>
                  <a:cubicBezTo>
                    <a:pt x="834" y="651"/>
                    <a:pt x="901" y="518"/>
                    <a:pt x="801" y="484"/>
                  </a:cubicBezTo>
                  <a:lnTo>
                    <a:pt x="267" y="51"/>
                  </a:lnTo>
                  <a:cubicBezTo>
                    <a:pt x="250" y="17"/>
                    <a:pt x="209" y="1"/>
                    <a:pt x="1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46"/>
            <p:cNvSpPr/>
            <p:nvPr/>
          </p:nvSpPr>
          <p:spPr>
            <a:xfrm>
              <a:off x="2396272" y="758527"/>
              <a:ext cx="29435" cy="61934"/>
            </a:xfrm>
            <a:custGeom>
              <a:avLst/>
              <a:gdLst/>
              <a:ahLst/>
              <a:cxnLst/>
              <a:rect l="l" t="t" r="r" b="b"/>
              <a:pathLst>
                <a:path w="1404" h="2951" extrusionOk="0">
                  <a:moveTo>
                    <a:pt x="1121" y="1"/>
                  </a:moveTo>
                  <a:cubicBezTo>
                    <a:pt x="1090" y="1"/>
                    <a:pt x="1060" y="9"/>
                    <a:pt x="1035" y="28"/>
                  </a:cubicBezTo>
                  <a:cubicBezTo>
                    <a:pt x="301" y="762"/>
                    <a:pt x="1" y="1829"/>
                    <a:pt x="201" y="2830"/>
                  </a:cubicBezTo>
                  <a:cubicBezTo>
                    <a:pt x="229" y="2914"/>
                    <a:pt x="292" y="2951"/>
                    <a:pt x="353" y="2951"/>
                  </a:cubicBezTo>
                  <a:cubicBezTo>
                    <a:pt x="439" y="2951"/>
                    <a:pt x="521" y="2879"/>
                    <a:pt x="501" y="2763"/>
                  </a:cubicBezTo>
                  <a:cubicBezTo>
                    <a:pt x="301" y="1829"/>
                    <a:pt x="635" y="862"/>
                    <a:pt x="1268" y="261"/>
                  </a:cubicBezTo>
                  <a:cubicBezTo>
                    <a:pt x="1404" y="153"/>
                    <a:pt x="1253" y="1"/>
                    <a:pt x="11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46"/>
            <p:cNvSpPr/>
            <p:nvPr/>
          </p:nvSpPr>
          <p:spPr>
            <a:xfrm>
              <a:off x="2306058" y="662398"/>
              <a:ext cx="614736" cy="276636"/>
            </a:xfrm>
            <a:custGeom>
              <a:avLst/>
              <a:gdLst/>
              <a:ahLst/>
              <a:cxnLst/>
              <a:rect l="l" t="t" r="r" b="b"/>
              <a:pathLst>
                <a:path w="29322" h="13181" extrusionOk="0">
                  <a:moveTo>
                    <a:pt x="23956" y="0"/>
                  </a:moveTo>
                  <a:cubicBezTo>
                    <a:pt x="23834" y="0"/>
                    <a:pt x="23710" y="2"/>
                    <a:pt x="23584" y="5"/>
                  </a:cubicBezTo>
                  <a:cubicBezTo>
                    <a:pt x="21716" y="5"/>
                    <a:pt x="19581" y="271"/>
                    <a:pt x="17313" y="772"/>
                  </a:cubicBezTo>
                  <a:lnTo>
                    <a:pt x="17547" y="905"/>
                  </a:lnTo>
                  <a:lnTo>
                    <a:pt x="17813" y="1039"/>
                  </a:lnTo>
                  <a:lnTo>
                    <a:pt x="17847" y="1039"/>
                  </a:lnTo>
                  <a:cubicBezTo>
                    <a:pt x="19948" y="572"/>
                    <a:pt x="21883" y="371"/>
                    <a:pt x="23618" y="305"/>
                  </a:cubicBezTo>
                  <a:lnTo>
                    <a:pt x="23751" y="305"/>
                  </a:lnTo>
                  <a:cubicBezTo>
                    <a:pt x="26486" y="305"/>
                    <a:pt x="28254" y="939"/>
                    <a:pt x="28588" y="2039"/>
                  </a:cubicBezTo>
                  <a:cubicBezTo>
                    <a:pt x="28955" y="3107"/>
                    <a:pt x="27821" y="4708"/>
                    <a:pt x="25586" y="6309"/>
                  </a:cubicBezTo>
                  <a:cubicBezTo>
                    <a:pt x="23184" y="8044"/>
                    <a:pt x="19848" y="9645"/>
                    <a:pt x="16112" y="10879"/>
                  </a:cubicBezTo>
                  <a:cubicBezTo>
                    <a:pt x="12255" y="12147"/>
                    <a:pt x="8531" y="12782"/>
                    <a:pt x="5712" y="12782"/>
                  </a:cubicBezTo>
                  <a:cubicBezTo>
                    <a:pt x="3046" y="12782"/>
                    <a:pt x="1190" y="12214"/>
                    <a:pt x="801" y="11079"/>
                  </a:cubicBezTo>
                  <a:cubicBezTo>
                    <a:pt x="434" y="9945"/>
                    <a:pt x="1569" y="8444"/>
                    <a:pt x="3603" y="6943"/>
                  </a:cubicBezTo>
                  <a:cubicBezTo>
                    <a:pt x="3603" y="6776"/>
                    <a:pt x="3637" y="6576"/>
                    <a:pt x="3670" y="6409"/>
                  </a:cubicBezTo>
                  <a:lnTo>
                    <a:pt x="3670" y="6409"/>
                  </a:lnTo>
                  <a:cubicBezTo>
                    <a:pt x="1268" y="8110"/>
                    <a:pt x="1" y="9878"/>
                    <a:pt x="468" y="11213"/>
                  </a:cubicBezTo>
                  <a:cubicBezTo>
                    <a:pt x="901" y="12480"/>
                    <a:pt x="2836" y="13181"/>
                    <a:pt x="5671" y="13181"/>
                  </a:cubicBezTo>
                  <a:cubicBezTo>
                    <a:pt x="8507" y="13181"/>
                    <a:pt x="12243" y="12513"/>
                    <a:pt x="16246" y="11213"/>
                  </a:cubicBezTo>
                  <a:cubicBezTo>
                    <a:pt x="19982" y="9945"/>
                    <a:pt x="23417" y="8310"/>
                    <a:pt x="25786" y="6609"/>
                  </a:cubicBezTo>
                  <a:cubicBezTo>
                    <a:pt x="28188" y="4908"/>
                    <a:pt x="29322" y="3240"/>
                    <a:pt x="28921" y="1939"/>
                  </a:cubicBezTo>
                  <a:cubicBezTo>
                    <a:pt x="28506" y="725"/>
                    <a:pt x="26743" y="0"/>
                    <a:pt x="2395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46"/>
            <p:cNvSpPr/>
            <p:nvPr/>
          </p:nvSpPr>
          <p:spPr>
            <a:xfrm>
              <a:off x="2296980" y="663174"/>
              <a:ext cx="623814" cy="277958"/>
            </a:xfrm>
            <a:custGeom>
              <a:avLst/>
              <a:gdLst/>
              <a:ahLst/>
              <a:cxnLst/>
              <a:rect l="l" t="t" r="r" b="b"/>
              <a:pathLst>
                <a:path w="29755" h="13244" extrusionOk="0">
                  <a:moveTo>
                    <a:pt x="6071" y="1"/>
                  </a:moveTo>
                  <a:cubicBezTo>
                    <a:pt x="3102" y="1"/>
                    <a:pt x="1268" y="701"/>
                    <a:pt x="867" y="1936"/>
                  </a:cubicBezTo>
                  <a:cubicBezTo>
                    <a:pt x="0" y="4571"/>
                    <a:pt x="5571" y="8674"/>
                    <a:pt x="13576" y="11276"/>
                  </a:cubicBezTo>
                  <a:cubicBezTo>
                    <a:pt x="17546" y="12577"/>
                    <a:pt x="21282" y="13244"/>
                    <a:pt x="24117" y="13244"/>
                  </a:cubicBezTo>
                  <a:cubicBezTo>
                    <a:pt x="26953" y="13244"/>
                    <a:pt x="28921" y="12577"/>
                    <a:pt x="29354" y="11276"/>
                  </a:cubicBezTo>
                  <a:cubicBezTo>
                    <a:pt x="29755" y="9975"/>
                    <a:pt x="28687" y="8340"/>
                    <a:pt x="26352" y="6639"/>
                  </a:cubicBezTo>
                  <a:cubicBezTo>
                    <a:pt x="26252" y="6706"/>
                    <a:pt x="26219" y="6839"/>
                    <a:pt x="26119" y="6906"/>
                  </a:cubicBezTo>
                  <a:cubicBezTo>
                    <a:pt x="28287" y="8507"/>
                    <a:pt x="29354" y="10041"/>
                    <a:pt x="29021" y="11142"/>
                  </a:cubicBezTo>
                  <a:cubicBezTo>
                    <a:pt x="28649" y="12257"/>
                    <a:pt x="26815" y="12816"/>
                    <a:pt x="24165" y="12816"/>
                  </a:cubicBezTo>
                  <a:cubicBezTo>
                    <a:pt x="21344" y="12816"/>
                    <a:pt x="17598" y="12182"/>
                    <a:pt x="13710" y="10909"/>
                  </a:cubicBezTo>
                  <a:cubicBezTo>
                    <a:pt x="6205" y="8440"/>
                    <a:pt x="500" y="4404"/>
                    <a:pt x="1234" y="2069"/>
                  </a:cubicBezTo>
                  <a:cubicBezTo>
                    <a:pt x="1601" y="1002"/>
                    <a:pt x="3403" y="368"/>
                    <a:pt x="6205" y="368"/>
                  </a:cubicBezTo>
                  <a:cubicBezTo>
                    <a:pt x="7772" y="368"/>
                    <a:pt x="9574" y="568"/>
                    <a:pt x="11442" y="935"/>
                  </a:cubicBezTo>
                  <a:lnTo>
                    <a:pt x="12075" y="701"/>
                  </a:lnTo>
                  <a:cubicBezTo>
                    <a:pt x="9941" y="234"/>
                    <a:pt x="7939" y="1"/>
                    <a:pt x="620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46"/>
            <p:cNvSpPr/>
            <p:nvPr/>
          </p:nvSpPr>
          <p:spPr>
            <a:xfrm>
              <a:off x="2603285" y="504960"/>
              <a:ext cx="19959" cy="163577"/>
            </a:xfrm>
            <a:custGeom>
              <a:avLst/>
              <a:gdLst/>
              <a:ahLst/>
              <a:cxnLst/>
              <a:rect l="l" t="t" r="r" b="b"/>
              <a:pathLst>
                <a:path w="952" h="7794" extrusionOk="0">
                  <a:moveTo>
                    <a:pt x="776" y="0"/>
                  </a:moveTo>
                  <a:cubicBezTo>
                    <a:pt x="684" y="0"/>
                    <a:pt x="584" y="67"/>
                    <a:pt x="568" y="200"/>
                  </a:cubicBezTo>
                  <a:cubicBezTo>
                    <a:pt x="401" y="2669"/>
                    <a:pt x="167" y="5171"/>
                    <a:pt x="1" y="7606"/>
                  </a:cubicBezTo>
                  <a:cubicBezTo>
                    <a:pt x="1" y="7735"/>
                    <a:pt x="78" y="7793"/>
                    <a:pt x="167" y="7793"/>
                  </a:cubicBezTo>
                  <a:cubicBezTo>
                    <a:pt x="261" y="7793"/>
                    <a:pt x="366" y="7726"/>
                    <a:pt x="401" y="7606"/>
                  </a:cubicBezTo>
                  <a:cubicBezTo>
                    <a:pt x="568" y="5171"/>
                    <a:pt x="768" y="2669"/>
                    <a:pt x="935" y="200"/>
                  </a:cubicBezTo>
                  <a:cubicBezTo>
                    <a:pt x="951" y="67"/>
                    <a:pt x="868" y="0"/>
                    <a:pt x="7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46"/>
            <p:cNvSpPr/>
            <p:nvPr/>
          </p:nvSpPr>
          <p:spPr>
            <a:xfrm>
              <a:off x="2541164" y="566919"/>
              <a:ext cx="45976" cy="93268"/>
            </a:xfrm>
            <a:custGeom>
              <a:avLst/>
              <a:gdLst/>
              <a:ahLst/>
              <a:cxnLst/>
              <a:rect l="l" t="t" r="r" b="b"/>
              <a:pathLst>
                <a:path w="2193" h="4444" extrusionOk="0">
                  <a:moveTo>
                    <a:pt x="245" y="1"/>
                  </a:moveTo>
                  <a:cubicBezTo>
                    <a:pt x="124" y="1"/>
                    <a:pt x="1" y="89"/>
                    <a:pt x="61" y="250"/>
                  </a:cubicBezTo>
                  <a:cubicBezTo>
                    <a:pt x="629" y="1618"/>
                    <a:pt x="1162" y="2952"/>
                    <a:pt x="1763" y="4320"/>
                  </a:cubicBezTo>
                  <a:cubicBezTo>
                    <a:pt x="1813" y="4408"/>
                    <a:pt x="1891" y="4444"/>
                    <a:pt x="1964" y="4444"/>
                  </a:cubicBezTo>
                  <a:cubicBezTo>
                    <a:pt x="2086" y="4444"/>
                    <a:pt x="2192" y="4345"/>
                    <a:pt x="2130" y="4220"/>
                  </a:cubicBezTo>
                  <a:cubicBezTo>
                    <a:pt x="1563" y="2819"/>
                    <a:pt x="1029" y="1485"/>
                    <a:pt x="428" y="117"/>
                  </a:cubicBezTo>
                  <a:cubicBezTo>
                    <a:pt x="402" y="38"/>
                    <a:pt x="324" y="1"/>
                    <a:pt x="24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46"/>
            <p:cNvSpPr/>
            <p:nvPr/>
          </p:nvSpPr>
          <p:spPr>
            <a:xfrm>
              <a:off x="2510974" y="606756"/>
              <a:ext cx="46165" cy="51251"/>
            </a:xfrm>
            <a:custGeom>
              <a:avLst/>
              <a:gdLst/>
              <a:ahLst/>
              <a:cxnLst/>
              <a:rect l="l" t="t" r="r" b="b"/>
              <a:pathLst>
                <a:path w="2202" h="2442" extrusionOk="0">
                  <a:moveTo>
                    <a:pt x="209" y="1"/>
                  </a:moveTo>
                  <a:cubicBezTo>
                    <a:pt x="145" y="1"/>
                    <a:pt x="87" y="33"/>
                    <a:pt x="67" y="54"/>
                  </a:cubicBezTo>
                  <a:cubicBezTo>
                    <a:pt x="0" y="154"/>
                    <a:pt x="34" y="220"/>
                    <a:pt x="67" y="321"/>
                  </a:cubicBezTo>
                  <a:cubicBezTo>
                    <a:pt x="668" y="1021"/>
                    <a:pt x="1268" y="1688"/>
                    <a:pt x="1868" y="2389"/>
                  </a:cubicBezTo>
                  <a:cubicBezTo>
                    <a:pt x="1895" y="2428"/>
                    <a:pt x="1931" y="2442"/>
                    <a:pt x="1968" y="2442"/>
                  </a:cubicBezTo>
                  <a:cubicBezTo>
                    <a:pt x="2024" y="2442"/>
                    <a:pt x="2082" y="2409"/>
                    <a:pt x="2102" y="2389"/>
                  </a:cubicBezTo>
                  <a:cubicBezTo>
                    <a:pt x="2202" y="2355"/>
                    <a:pt x="2202" y="2222"/>
                    <a:pt x="2102" y="2155"/>
                  </a:cubicBezTo>
                  <a:cubicBezTo>
                    <a:pt x="1535" y="1421"/>
                    <a:pt x="901" y="754"/>
                    <a:pt x="334" y="54"/>
                  </a:cubicBezTo>
                  <a:cubicBezTo>
                    <a:pt x="295" y="14"/>
                    <a:pt x="250" y="1"/>
                    <a:pt x="20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46"/>
            <p:cNvSpPr/>
            <p:nvPr/>
          </p:nvSpPr>
          <p:spPr>
            <a:xfrm>
              <a:off x="2632847" y="571663"/>
              <a:ext cx="56731" cy="94129"/>
            </a:xfrm>
            <a:custGeom>
              <a:avLst/>
              <a:gdLst/>
              <a:ahLst/>
              <a:cxnLst/>
              <a:rect l="l" t="t" r="r" b="b"/>
              <a:pathLst>
                <a:path w="2706" h="4485" extrusionOk="0">
                  <a:moveTo>
                    <a:pt x="2450" y="1"/>
                  </a:moveTo>
                  <a:cubicBezTo>
                    <a:pt x="2396" y="1"/>
                    <a:pt x="2348" y="27"/>
                    <a:pt x="2327" y="91"/>
                  </a:cubicBezTo>
                  <a:cubicBezTo>
                    <a:pt x="1559" y="1492"/>
                    <a:pt x="859" y="2860"/>
                    <a:pt x="92" y="4227"/>
                  </a:cubicBezTo>
                  <a:cubicBezTo>
                    <a:pt x="1" y="4364"/>
                    <a:pt x="126" y="4485"/>
                    <a:pt x="258" y="4485"/>
                  </a:cubicBezTo>
                  <a:cubicBezTo>
                    <a:pt x="320" y="4485"/>
                    <a:pt x="383" y="4458"/>
                    <a:pt x="425" y="4394"/>
                  </a:cubicBezTo>
                  <a:cubicBezTo>
                    <a:pt x="1192" y="3027"/>
                    <a:pt x="1893" y="1626"/>
                    <a:pt x="2660" y="258"/>
                  </a:cubicBezTo>
                  <a:cubicBezTo>
                    <a:pt x="2706" y="122"/>
                    <a:pt x="2565" y="1"/>
                    <a:pt x="245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46"/>
            <p:cNvSpPr/>
            <p:nvPr/>
          </p:nvSpPr>
          <p:spPr>
            <a:xfrm>
              <a:off x="2656579" y="616474"/>
              <a:ext cx="53587" cy="49321"/>
            </a:xfrm>
            <a:custGeom>
              <a:avLst/>
              <a:gdLst/>
              <a:ahLst/>
              <a:cxnLst/>
              <a:rect l="l" t="t" r="r" b="b"/>
              <a:pathLst>
                <a:path w="2556" h="2350" extrusionOk="0">
                  <a:moveTo>
                    <a:pt x="2265" y="0"/>
                  </a:moveTo>
                  <a:cubicBezTo>
                    <a:pt x="2217" y="0"/>
                    <a:pt x="2169" y="17"/>
                    <a:pt x="2129" y="58"/>
                  </a:cubicBezTo>
                  <a:lnTo>
                    <a:pt x="127" y="2059"/>
                  </a:lnTo>
                  <a:cubicBezTo>
                    <a:pt x="1" y="2185"/>
                    <a:pt x="123" y="2350"/>
                    <a:pt x="277" y="2350"/>
                  </a:cubicBezTo>
                  <a:cubicBezTo>
                    <a:pt x="326" y="2350"/>
                    <a:pt x="379" y="2333"/>
                    <a:pt x="427" y="2293"/>
                  </a:cubicBezTo>
                  <a:lnTo>
                    <a:pt x="2429" y="291"/>
                  </a:lnTo>
                  <a:cubicBezTo>
                    <a:pt x="2555" y="165"/>
                    <a:pt x="2414" y="0"/>
                    <a:pt x="226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46"/>
            <p:cNvSpPr/>
            <p:nvPr/>
          </p:nvSpPr>
          <p:spPr>
            <a:xfrm>
              <a:off x="2311655" y="792697"/>
              <a:ext cx="23795" cy="25227"/>
            </a:xfrm>
            <a:custGeom>
              <a:avLst/>
              <a:gdLst/>
              <a:ahLst/>
              <a:cxnLst/>
              <a:rect l="l" t="t" r="r" b="b"/>
              <a:pathLst>
                <a:path w="1135" h="1202" extrusionOk="0">
                  <a:moveTo>
                    <a:pt x="534" y="1"/>
                  </a:moveTo>
                  <a:cubicBezTo>
                    <a:pt x="501" y="1"/>
                    <a:pt x="468" y="1"/>
                    <a:pt x="401" y="34"/>
                  </a:cubicBezTo>
                  <a:cubicBezTo>
                    <a:pt x="334" y="68"/>
                    <a:pt x="234" y="134"/>
                    <a:pt x="167" y="201"/>
                  </a:cubicBezTo>
                  <a:cubicBezTo>
                    <a:pt x="134" y="234"/>
                    <a:pt x="134" y="301"/>
                    <a:pt x="67" y="335"/>
                  </a:cubicBezTo>
                  <a:cubicBezTo>
                    <a:pt x="34" y="401"/>
                    <a:pt x="1" y="501"/>
                    <a:pt x="1" y="635"/>
                  </a:cubicBezTo>
                  <a:lnTo>
                    <a:pt x="1" y="668"/>
                  </a:lnTo>
                  <a:cubicBezTo>
                    <a:pt x="1" y="735"/>
                    <a:pt x="1" y="802"/>
                    <a:pt x="34" y="868"/>
                  </a:cubicBezTo>
                  <a:cubicBezTo>
                    <a:pt x="67" y="968"/>
                    <a:pt x="134" y="1002"/>
                    <a:pt x="167" y="1035"/>
                  </a:cubicBezTo>
                  <a:cubicBezTo>
                    <a:pt x="201" y="1068"/>
                    <a:pt x="301" y="1135"/>
                    <a:pt x="368" y="1168"/>
                  </a:cubicBezTo>
                  <a:cubicBezTo>
                    <a:pt x="468" y="1202"/>
                    <a:pt x="501" y="1202"/>
                    <a:pt x="568" y="1202"/>
                  </a:cubicBezTo>
                  <a:cubicBezTo>
                    <a:pt x="634" y="1202"/>
                    <a:pt x="668" y="1202"/>
                    <a:pt x="701" y="1168"/>
                  </a:cubicBezTo>
                  <a:cubicBezTo>
                    <a:pt x="801" y="1135"/>
                    <a:pt x="868" y="1068"/>
                    <a:pt x="968" y="1002"/>
                  </a:cubicBezTo>
                  <a:cubicBezTo>
                    <a:pt x="1001" y="968"/>
                    <a:pt x="1001" y="902"/>
                    <a:pt x="1035" y="868"/>
                  </a:cubicBezTo>
                  <a:cubicBezTo>
                    <a:pt x="1068" y="802"/>
                    <a:pt x="1135" y="701"/>
                    <a:pt x="1135" y="568"/>
                  </a:cubicBezTo>
                  <a:lnTo>
                    <a:pt x="1135" y="535"/>
                  </a:lnTo>
                  <a:cubicBezTo>
                    <a:pt x="1135" y="468"/>
                    <a:pt x="1068" y="368"/>
                    <a:pt x="1068" y="335"/>
                  </a:cubicBezTo>
                  <a:cubicBezTo>
                    <a:pt x="1035" y="234"/>
                    <a:pt x="1001" y="201"/>
                    <a:pt x="968" y="168"/>
                  </a:cubicBezTo>
                  <a:cubicBezTo>
                    <a:pt x="901" y="134"/>
                    <a:pt x="835" y="68"/>
                    <a:pt x="734" y="34"/>
                  </a:cubicBezTo>
                  <a:cubicBezTo>
                    <a:pt x="668" y="1"/>
                    <a:pt x="634" y="1"/>
                    <a:pt x="53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46"/>
            <p:cNvSpPr/>
            <p:nvPr/>
          </p:nvSpPr>
          <p:spPr>
            <a:xfrm>
              <a:off x="2353628" y="720600"/>
              <a:ext cx="30777" cy="23821"/>
            </a:xfrm>
            <a:custGeom>
              <a:avLst/>
              <a:gdLst/>
              <a:ahLst/>
              <a:cxnLst/>
              <a:rect l="l" t="t" r="r" b="b"/>
              <a:pathLst>
                <a:path w="1468" h="1135" extrusionOk="0">
                  <a:moveTo>
                    <a:pt x="701" y="0"/>
                  </a:moveTo>
                  <a:cubicBezTo>
                    <a:pt x="0" y="0"/>
                    <a:pt x="33" y="1134"/>
                    <a:pt x="734" y="1134"/>
                  </a:cubicBezTo>
                  <a:cubicBezTo>
                    <a:pt x="1468" y="1134"/>
                    <a:pt x="1401" y="0"/>
                    <a:pt x="70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46"/>
            <p:cNvSpPr/>
            <p:nvPr/>
          </p:nvSpPr>
          <p:spPr>
            <a:xfrm>
              <a:off x="2371805" y="887924"/>
              <a:ext cx="30798" cy="23821"/>
            </a:xfrm>
            <a:custGeom>
              <a:avLst/>
              <a:gdLst/>
              <a:ahLst/>
              <a:cxnLst/>
              <a:rect l="l" t="t" r="r" b="b"/>
              <a:pathLst>
                <a:path w="1469" h="1135" extrusionOk="0">
                  <a:moveTo>
                    <a:pt x="701" y="1"/>
                  </a:moveTo>
                  <a:cubicBezTo>
                    <a:pt x="0" y="1"/>
                    <a:pt x="34" y="1135"/>
                    <a:pt x="768" y="1135"/>
                  </a:cubicBezTo>
                  <a:cubicBezTo>
                    <a:pt x="1468" y="1135"/>
                    <a:pt x="1435" y="1"/>
                    <a:pt x="70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46"/>
            <p:cNvSpPr/>
            <p:nvPr/>
          </p:nvSpPr>
          <p:spPr>
            <a:xfrm>
              <a:off x="2822878" y="691195"/>
              <a:ext cx="31489" cy="23821"/>
            </a:xfrm>
            <a:custGeom>
              <a:avLst/>
              <a:gdLst/>
              <a:ahLst/>
              <a:cxnLst/>
              <a:rect l="l" t="t" r="r" b="b"/>
              <a:pathLst>
                <a:path w="1502" h="1135" extrusionOk="0">
                  <a:moveTo>
                    <a:pt x="701" y="0"/>
                  </a:moveTo>
                  <a:cubicBezTo>
                    <a:pt x="1" y="0"/>
                    <a:pt x="34" y="1134"/>
                    <a:pt x="768" y="1134"/>
                  </a:cubicBezTo>
                  <a:cubicBezTo>
                    <a:pt x="1502" y="1134"/>
                    <a:pt x="1468" y="0"/>
                    <a:pt x="70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46"/>
            <p:cNvSpPr/>
            <p:nvPr/>
          </p:nvSpPr>
          <p:spPr>
            <a:xfrm>
              <a:off x="2851558" y="866222"/>
              <a:ext cx="30798" cy="23821"/>
            </a:xfrm>
            <a:custGeom>
              <a:avLst/>
              <a:gdLst/>
              <a:ahLst/>
              <a:cxnLst/>
              <a:rect l="l" t="t" r="r" b="b"/>
              <a:pathLst>
                <a:path w="1469" h="1135" extrusionOk="0">
                  <a:moveTo>
                    <a:pt x="734" y="0"/>
                  </a:moveTo>
                  <a:cubicBezTo>
                    <a:pt x="0" y="0"/>
                    <a:pt x="67" y="1135"/>
                    <a:pt x="768" y="1135"/>
                  </a:cubicBezTo>
                  <a:cubicBezTo>
                    <a:pt x="1468" y="1135"/>
                    <a:pt x="1435" y="0"/>
                    <a:pt x="73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46"/>
            <p:cNvSpPr/>
            <p:nvPr/>
          </p:nvSpPr>
          <p:spPr>
            <a:xfrm>
              <a:off x="2904014" y="796916"/>
              <a:ext cx="30777" cy="23821"/>
            </a:xfrm>
            <a:custGeom>
              <a:avLst/>
              <a:gdLst/>
              <a:ahLst/>
              <a:cxnLst/>
              <a:rect l="l" t="t" r="r" b="b"/>
              <a:pathLst>
                <a:path w="1468" h="1135" extrusionOk="0">
                  <a:moveTo>
                    <a:pt x="734" y="0"/>
                  </a:moveTo>
                  <a:cubicBezTo>
                    <a:pt x="0" y="0"/>
                    <a:pt x="67" y="1134"/>
                    <a:pt x="767" y="1134"/>
                  </a:cubicBezTo>
                  <a:cubicBezTo>
                    <a:pt x="1468" y="1101"/>
                    <a:pt x="1434" y="0"/>
                    <a:pt x="73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6" name="Google Shape;926;p46"/>
          <p:cNvSpPr txBox="1">
            <a:spLocks noGrp="1"/>
          </p:cNvSpPr>
          <p:nvPr>
            <p:ph type="subTitle" idx="3"/>
          </p:nvPr>
        </p:nvSpPr>
        <p:spPr>
          <a:xfrm>
            <a:off x="5872800" y="3221650"/>
            <a:ext cx="2642400" cy="720000"/>
          </a:xfrm>
          <a:prstGeom prst="rect">
            <a:avLst/>
          </a:prstGeom>
        </p:spPr>
        <p:txBody>
          <a:bodyPr spcFirstLastPara="1" wrap="square" lIns="0" tIns="91425" rIns="0" bIns="91425" anchor="t" anchorCtr="0">
            <a:noAutofit/>
          </a:bodyPr>
          <a:lstStyle/>
          <a:p>
            <a:pPr marL="0" lvl="0" indent="0" algn="l" rtl="0">
              <a:lnSpc>
                <a:spcPct val="115000"/>
              </a:lnSpc>
              <a:spcBef>
                <a:spcPts val="0"/>
              </a:spcBef>
              <a:spcAft>
                <a:spcPts val="0"/>
              </a:spcAft>
              <a:buNone/>
            </a:pPr>
            <a:r>
              <a:rPr lang="en" sz="1100">
                <a:solidFill>
                  <a:srgbClr val="000000"/>
                </a:solidFill>
              </a:rPr>
              <a:t>Part II - Motor Aspects of Experiences of Daily Living (M-EDL)</a:t>
            </a:r>
            <a:endParaRPr sz="1100">
              <a:solidFill>
                <a:srgbClr val="000000"/>
              </a:solidFill>
            </a:endParaRPr>
          </a:p>
          <a:p>
            <a:pPr marL="0" lvl="0" indent="0" algn="l" rtl="0">
              <a:lnSpc>
                <a:spcPct val="115000"/>
              </a:lnSpc>
              <a:spcBef>
                <a:spcPts val="0"/>
              </a:spcBef>
              <a:spcAft>
                <a:spcPts val="0"/>
              </a:spcAft>
              <a:buNone/>
            </a:pPr>
            <a:r>
              <a:rPr lang="en" sz="1100">
                <a:solidFill>
                  <a:srgbClr val="000000"/>
                </a:solidFill>
              </a:rPr>
              <a:t>Part III - Motor Examination</a:t>
            </a:r>
            <a:endParaRPr sz="1100">
              <a:solidFill>
                <a:srgbClr val="000000"/>
              </a:solidFill>
            </a:endParaRPr>
          </a:p>
          <a:p>
            <a:pPr marL="0" lvl="0" indent="0" algn="l" rtl="0">
              <a:lnSpc>
                <a:spcPct val="115000"/>
              </a:lnSpc>
              <a:spcBef>
                <a:spcPts val="0"/>
              </a:spcBef>
              <a:spcAft>
                <a:spcPts val="0"/>
              </a:spcAft>
              <a:buNone/>
            </a:pPr>
            <a:r>
              <a:rPr lang="en" sz="1100">
                <a:solidFill>
                  <a:srgbClr val="000000"/>
                </a:solidFill>
              </a:rPr>
              <a:t>Part IV - Motor Complications</a:t>
            </a:r>
            <a:endParaRPr/>
          </a:p>
        </p:txBody>
      </p:sp>
      <p:sp>
        <p:nvSpPr>
          <p:cNvPr id="927" name="Google Shape;927;p46"/>
          <p:cNvSpPr txBox="1">
            <a:spLocks noGrp="1"/>
          </p:cNvSpPr>
          <p:nvPr>
            <p:ph type="subTitle" idx="1"/>
          </p:nvPr>
        </p:nvSpPr>
        <p:spPr>
          <a:xfrm>
            <a:off x="5872800" y="2883250"/>
            <a:ext cx="2246400" cy="338400"/>
          </a:xfrm>
          <a:prstGeom prst="rect">
            <a:avLst/>
          </a:prstGeom>
        </p:spPr>
        <p:txBody>
          <a:bodyPr spcFirstLastPara="1" wrap="square" lIns="0" tIns="91425" rIns="0" bIns="91425" anchor="ctr" anchorCtr="0">
            <a:noAutofit/>
          </a:bodyPr>
          <a:lstStyle/>
          <a:p>
            <a:pPr marL="0" lvl="0" indent="0" algn="l" rtl="0">
              <a:spcBef>
                <a:spcPts val="0"/>
              </a:spcBef>
              <a:spcAft>
                <a:spcPts val="0"/>
              </a:spcAft>
              <a:buNone/>
            </a:pPr>
            <a:r>
              <a:rPr lang="en"/>
              <a:t>Motor</a:t>
            </a:r>
            <a:endParaRPr/>
          </a:p>
        </p:txBody>
      </p:sp>
      <p:grpSp>
        <p:nvGrpSpPr>
          <p:cNvPr id="928" name="Google Shape;928;p46"/>
          <p:cNvGrpSpPr/>
          <p:nvPr/>
        </p:nvGrpSpPr>
        <p:grpSpPr>
          <a:xfrm>
            <a:off x="4863150" y="3083925"/>
            <a:ext cx="857250" cy="720000"/>
            <a:chOff x="1119600" y="1559196"/>
            <a:chExt cx="857250" cy="720000"/>
          </a:xfrm>
        </p:grpSpPr>
        <p:sp>
          <p:nvSpPr>
            <p:cNvPr id="929" name="Google Shape;929;p46"/>
            <p:cNvSpPr/>
            <p:nvPr/>
          </p:nvSpPr>
          <p:spPr>
            <a:xfrm rot="5400000">
              <a:off x="1706850" y="1829196"/>
              <a:ext cx="360000" cy="180000"/>
            </a:xfrm>
            <a:prstGeom prst="triangle">
              <a:avLst>
                <a:gd name="adj" fmla="val 51093"/>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46"/>
            <p:cNvSpPr/>
            <p:nvPr/>
          </p:nvSpPr>
          <p:spPr>
            <a:xfrm>
              <a:off x="1119600" y="1559196"/>
              <a:ext cx="720000" cy="720000"/>
            </a:xfrm>
            <a:prstGeom prst="ellipse">
              <a:avLst/>
            </a:prstGeom>
            <a:solidFill>
              <a:schemeClr val="accent6"/>
            </a:solidFill>
            <a:ln w="381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1" name="Google Shape;931;p46"/>
          <p:cNvGrpSpPr/>
          <p:nvPr/>
        </p:nvGrpSpPr>
        <p:grpSpPr>
          <a:xfrm>
            <a:off x="4863150" y="3083925"/>
            <a:ext cx="720000" cy="720000"/>
            <a:chOff x="3639600" y="2667600"/>
            <a:chExt cx="720000" cy="720000"/>
          </a:xfrm>
        </p:grpSpPr>
        <p:grpSp>
          <p:nvGrpSpPr>
            <p:cNvPr id="932" name="Google Shape;932;p46"/>
            <p:cNvGrpSpPr/>
            <p:nvPr/>
          </p:nvGrpSpPr>
          <p:grpSpPr>
            <a:xfrm>
              <a:off x="3755672" y="2754427"/>
              <a:ext cx="487856" cy="614837"/>
              <a:chOff x="5055847" y="1490662"/>
              <a:chExt cx="468822" cy="590849"/>
            </a:xfrm>
          </p:grpSpPr>
          <p:sp>
            <p:nvSpPr>
              <p:cNvPr id="933" name="Google Shape;933;p46"/>
              <p:cNvSpPr/>
              <p:nvPr/>
            </p:nvSpPr>
            <p:spPr>
              <a:xfrm>
                <a:off x="5055847" y="1490662"/>
                <a:ext cx="468822" cy="590849"/>
              </a:xfrm>
              <a:custGeom>
                <a:avLst/>
                <a:gdLst/>
                <a:ahLst/>
                <a:cxnLst/>
                <a:rect l="l" t="t" r="r" b="b"/>
                <a:pathLst>
                  <a:path w="24285" h="30606" extrusionOk="0">
                    <a:moveTo>
                      <a:pt x="12758" y="0"/>
                    </a:moveTo>
                    <a:cubicBezTo>
                      <a:pt x="12640" y="0"/>
                      <a:pt x="12521" y="25"/>
                      <a:pt x="12409" y="82"/>
                    </a:cubicBezTo>
                    <a:cubicBezTo>
                      <a:pt x="11942" y="282"/>
                      <a:pt x="11742" y="782"/>
                      <a:pt x="11608" y="1282"/>
                    </a:cubicBezTo>
                    <a:cubicBezTo>
                      <a:pt x="10908" y="3751"/>
                      <a:pt x="10341" y="6253"/>
                      <a:pt x="10007" y="8788"/>
                    </a:cubicBezTo>
                    <a:lnTo>
                      <a:pt x="9974" y="8955"/>
                    </a:lnTo>
                    <a:cubicBezTo>
                      <a:pt x="9907" y="9755"/>
                      <a:pt x="9774" y="10522"/>
                      <a:pt x="9440" y="11256"/>
                    </a:cubicBezTo>
                    <a:cubicBezTo>
                      <a:pt x="9006" y="12090"/>
                      <a:pt x="8339" y="12624"/>
                      <a:pt x="7639" y="12757"/>
                    </a:cubicBezTo>
                    <a:cubicBezTo>
                      <a:pt x="7558" y="12767"/>
                      <a:pt x="7476" y="12772"/>
                      <a:pt x="7395" y="12772"/>
                    </a:cubicBezTo>
                    <a:cubicBezTo>
                      <a:pt x="6671" y="12772"/>
                      <a:pt x="5933" y="12379"/>
                      <a:pt x="5304" y="11690"/>
                    </a:cubicBezTo>
                    <a:cubicBezTo>
                      <a:pt x="4937" y="11256"/>
                      <a:pt x="4603" y="10756"/>
                      <a:pt x="4303" y="10256"/>
                    </a:cubicBezTo>
                    <a:cubicBezTo>
                      <a:pt x="4136" y="9955"/>
                      <a:pt x="3936" y="9688"/>
                      <a:pt x="3769" y="9422"/>
                    </a:cubicBezTo>
                    <a:cubicBezTo>
                      <a:pt x="3102" y="8454"/>
                      <a:pt x="2335" y="7820"/>
                      <a:pt x="1568" y="7654"/>
                    </a:cubicBezTo>
                    <a:cubicBezTo>
                      <a:pt x="1452" y="7629"/>
                      <a:pt x="1331" y="7617"/>
                      <a:pt x="1211" y="7617"/>
                    </a:cubicBezTo>
                    <a:cubicBezTo>
                      <a:pt x="675" y="7617"/>
                      <a:pt x="148" y="7858"/>
                      <a:pt x="67" y="8321"/>
                    </a:cubicBezTo>
                    <a:cubicBezTo>
                      <a:pt x="0" y="8488"/>
                      <a:pt x="67" y="8654"/>
                      <a:pt x="100" y="8855"/>
                    </a:cubicBezTo>
                    <a:cubicBezTo>
                      <a:pt x="267" y="9355"/>
                      <a:pt x="600" y="9789"/>
                      <a:pt x="967" y="10189"/>
                    </a:cubicBezTo>
                    <a:cubicBezTo>
                      <a:pt x="1067" y="10289"/>
                      <a:pt x="1101" y="10356"/>
                      <a:pt x="1168" y="10456"/>
                    </a:cubicBezTo>
                    <a:cubicBezTo>
                      <a:pt x="1801" y="11190"/>
                      <a:pt x="2302" y="12124"/>
                      <a:pt x="2635" y="13024"/>
                    </a:cubicBezTo>
                    <a:cubicBezTo>
                      <a:pt x="2935" y="13825"/>
                      <a:pt x="4170" y="16160"/>
                      <a:pt x="4470" y="16593"/>
                    </a:cubicBezTo>
                    <a:cubicBezTo>
                      <a:pt x="4837" y="17127"/>
                      <a:pt x="5070" y="17761"/>
                      <a:pt x="5270" y="18361"/>
                    </a:cubicBezTo>
                    <a:cubicBezTo>
                      <a:pt x="5437" y="18828"/>
                      <a:pt x="5604" y="19295"/>
                      <a:pt x="5804" y="19762"/>
                    </a:cubicBezTo>
                    <a:cubicBezTo>
                      <a:pt x="4837" y="22631"/>
                      <a:pt x="3136" y="25166"/>
                      <a:pt x="901" y="27134"/>
                    </a:cubicBezTo>
                    <a:lnTo>
                      <a:pt x="767" y="27201"/>
                    </a:lnTo>
                    <a:lnTo>
                      <a:pt x="901" y="27301"/>
                    </a:lnTo>
                    <a:cubicBezTo>
                      <a:pt x="1901" y="28202"/>
                      <a:pt x="3002" y="29002"/>
                      <a:pt x="4270" y="29536"/>
                    </a:cubicBezTo>
                    <a:cubicBezTo>
                      <a:pt x="5772" y="30239"/>
                      <a:pt x="7489" y="30606"/>
                      <a:pt x="9215" y="30606"/>
                    </a:cubicBezTo>
                    <a:cubicBezTo>
                      <a:pt x="9290" y="30606"/>
                      <a:pt x="9365" y="30605"/>
                      <a:pt x="9440" y="30603"/>
                    </a:cubicBezTo>
                    <a:lnTo>
                      <a:pt x="9574" y="30603"/>
                    </a:lnTo>
                    <a:lnTo>
                      <a:pt x="9574" y="30470"/>
                    </a:lnTo>
                    <a:cubicBezTo>
                      <a:pt x="9607" y="28802"/>
                      <a:pt x="10341" y="27034"/>
                      <a:pt x="11808" y="25266"/>
                    </a:cubicBezTo>
                    <a:cubicBezTo>
                      <a:pt x="12476" y="24466"/>
                      <a:pt x="13243" y="23665"/>
                      <a:pt x="13943" y="22965"/>
                    </a:cubicBezTo>
                    <a:cubicBezTo>
                      <a:pt x="14610" y="22298"/>
                      <a:pt x="15311" y="21597"/>
                      <a:pt x="15945" y="20830"/>
                    </a:cubicBezTo>
                    <a:cubicBezTo>
                      <a:pt x="17279" y="19295"/>
                      <a:pt x="18280" y="17527"/>
                      <a:pt x="19014" y="15659"/>
                    </a:cubicBezTo>
                    <a:lnTo>
                      <a:pt x="22916" y="10856"/>
                    </a:lnTo>
                    <a:cubicBezTo>
                      <a:pt x="23250" y="10456"/>
                      <a:pt x="23584" y="10022"/>
                      <a:pt x="23850" y="9588"/>
                    </a:cubicBezTo>
                    <a:cubicBezTo>
                      <a:pt x="24251" y="8988"/>
                      <a:pt x="24284" y="8454"/>
                      <a:pt x="23984" y="8287"/>
                    </a:cubicBezTo>
                    <a:cubicBezTo>
                      <a:pt x="23817" y="8154"/>
                      <a:pt x="23650" y="8121"/>
                      <a:pt x="23450" y="8121"/>
                    </a:cubicBezTo>
                    <a:cubicBezTo>
                      <a:pt x="23083" y="8121"/>
                      <a:pt x="22783" y="8321"/>
                      <a:pt x="22483" y="8588"/>
                    </a:cubicBezTo>
                    <a:cubicBezTo>
                      <a:pt x="21782" y="9188"/>
                      <a:pt x="21115" y="9855"/>
                      <a:pt x="20481" y="10489"/>
                    </a:cubicBezTo>
                    <a:cubicBezTo>
                      <a:pt x="19514" y="11423"/>
                      <a:pt x="18613" y="12324"/>
                      <a:pt x="17479" y="13091"/>
                    </a:cubicBezTo>
                    <a:lnTo>
                      <a:pt x="17446" y="13091"/>
                    </a:lnTo>
                    <a:cubicBezTo>
                      <a:pt x="17412" y="13091"/>
                      <a:pt x="17412" y="13091"/>
                      <a:pt x="17412" y="13024"/>
                    </a:cubicBezTo>
                    <a:cubicBezTo>
                      <a:pt x="17412" y="12824"/>
                      <a:pt x="17446" y="12657"/>
                      <a:pt x="17513" y="12457"/>
                    </a:cubicBezTo>
                    <a:cubicBezTo>
                      <a:pt x="18246" y="10589"/>
                      <a:pt x="18980" y="8688"/>
                      <a:pt x="19747" y="6853"/>
                    </a:cubicBezTo>
                    <a:lnTo>
                      <a:pt x="19747" y="6820"/>
                    </a:lnTo>
                    <a:cubicBezTo>
                      <a:pt x="20148" y="5852"/>
                      <a:pt x="20515" y="4918"/>
                      <a:pt x="20581" y="3851"/>
                    </a:cubicBezTo>
                    <a:cubicBezTo>
                      <a:pt x="20581" y="3584"/>
                      <a:pt x="20581" y="3150"/>
                      <a:pt x="20315" y="2850"/>
                    </a:cubicBezTo>
                    <a:cubicBezTo>
                      <a:pt x="20181" y="2683"/>
                      <a:pt x="20014" y="2617"/>
                      <a:pt x="19848" y="2583"/>
                    </a:cubicBezTo>
                    <a:cubicBezTo>
                      <a:pt x="19794" y="2571"/>
                      <a:pt x="19742" y="2565"/>
                      <a:pt x="19692" y="2565"/>
                    </a:cubicBezTo>
                    <a:cubicBezTo>
                      <a:pt x="19333" y="2565"/>
                      <a:pt x="19052" y="2858"/>
                      <a:pt x="18847" y="3150"/>
                    </a:cubicBezTo>
                    <a:cubicBezTo>
                      <a:pt x="17813" y="4618"/>
                      <a:pt x="17146" y="6319"/>
                      <a:pt x="16512" y="7987"/>
                    </a:cubicBezTo>
                    <a:cubicBezTo>
                      <a:pt x="16312" y="8488"/>
                      <a:pt x="16145" y="8988"/>
                      <a:pt x="15945" y="9488"/>
                    </a:cubicBezTo>
                    <a:cubicBezTo>
                      <a:pt x="15778" y="9822"/>
                      <a:pt x="15578" y="10322"/>
                      <a:pt x="15344" y="10622"/>
                    </a:cubicBezTo>
                    <a:lnTo>
                      <a:pt x="15311" y="10622"/>
                    </a:lnTo>
                    <a:lnTo>
                      <a:pt x="15311" y="10589"/>
                    </a:lnTo>
                    <a:lnTo>
                      <a:pt x="17679" y="3851"/>
                    </a:lnTo>
                    <a:cubicBezTo>
                      <a:pt x="17980" y="3017"/>
                      <a:pt x="18280" y="2150"/>
                      <a:pt x="18280" y="1282"/>
                    </a:cubicBezTo>
                    <a:cubicBezTo>
                      <a:pt x="18280" y="916"/>
                      <a:pt x="18246" y="415"/>
                      <a:pt x="17679" y="182"/>
                    </a:cubicBezTo>
                    <a:cubicBezTo>
                      <a:pt x="17554" y="144"/>
                      <a:pt x="17424" y="125"/>
                      <a:pt x="17294" y="125"/>
                    </a:cubicBezTo>
                    <a:cubicBezTo>
                      <a:pt x="17075" y="125"/>
                      <a:pt x="16854" y="178"/>
                      <a:pt x="16645" y="282"/>
                    </a:cubicBezTo>
                    <a:cubicBezTo>
                      <a:pt x="16112" y="615"/>
                      <a:pt x="15811" y="1182"/>
                      <a:pt x="15611" y="1683"/>
                    </a:cubicBezTo>
                    <a:cubicBezTo>
                      <a:pt x="14977" y="3150"/>
                      <a:pt x="14577" y="4752"/>
                      <a:pt x="14143" y="6286"/>
                    </a:cubicBezTo>
                    <a:cubicBezTo>
                      <a:pt x="13843" y="7420"/>
                      <a:pt x="13510" y="8588"/>
                      <a:pt x="13143" y="9655"/>
                    </a:cubicBezTo>
                    <a:cubicBezTo>
                      <a:pt x="13126" y="9722"/>
                      <a:pt x="13043" y="9755"/>
                      <a:pt x="12959" y="9755"/>
                    </a:cubicBezTo>
                    <a:cubicBezTo>
                      <a:pt x="12876" y="9755"/>
                      <a:pt x="12793" y="9722"/>
                      <a:pt x="12776" y="9655"/>
                    </a:cubicBezTo>
                    <a:cubicBezTo>
                      <a:pt x="12742" y="9622"/>
                      <a:pt x="12742" y="9622"/>
                      <a:pt x="12742" y="9588"/>
                    </a:cubicBezTo>
                    <a:cubicBezTo>
                      <a:pt x="12776" y="8154"/>
                      <a:pt x="13076" y="6686"/>
                      <a:pt x="13410" y="5285"/>
                    </a:cubicBezTo>
                    <a:cubicBezTo>
                      <a:pt x="13643" y="4318"/>
                      <a:pt x="13843" y="3351"/>
                      <a:pt x="13977" y="2350"/>
                    </a:cubicBezTo>
                    <a:cubicBezTo>
                      <a:pt x="14077" y="1816"/>
                      <a:pt x="14110" y="1249"/>
                      <a:pt x="13843" y="749"/>
                    </a:cubicBezTo>
                    <a:cubicBezTo>
                      <a:pt x="13659" y="354"/>
                      <a:pt x="13204" y="0"/>
                      <a:pt x="12758" y="0"/>
                    </a:cubicBezTo>
                    <a:close/>
                  </a:path>
                </a:pathLst>
              </a:custGeom>
              <a:solidFill>
                <a:srgbClr val="F9BB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46"/>
              <p:cNvSpPr/>
              <p:nvPr/>
            </p:nvSpPr>
            <p:spPr>
              <a:xfrm>
                <a:off x="5182208" y="1876134"/>
                <a:ext cx="126757" cy="64556"/>
              </a:xfrm>
              <a:custGeom>
                <a:avLst/>
                <a:gdLst/>
                <a:ahLst/>
                <a:cxnLst/>
                <a:rect l="l" t="t" r="r" b="b"/>
                <a:pathLst>
                  <a:path w="6566" h="3344" extrusionOk="0">
                    <a:moveTo>
                      <a:pt x="242" y="0"/>
                    </a:moveTo>
                    <a:cubicBezTo>
                      <a:pt x="122" y="0"/>
                      <a:pt x="0" y="92"/>
                      <a:pt x="61" y="233"/>
                    </a:cubicBezTo>
                    <a:cubicBezTo>
                      <a:pt x="561" y="1401"/>
                      <a:pt x="1929" y="1401"/>
                      <a:pt x="2963" y="1701"/>
                    </a:cubicBezTo>
                    <a:cubicBezTo>
                      <a:pt x="3630" y="1868"/>
                      <a:pt x="4097" y="2301"/>
                      <a:pt x="4597" y="2701"/>
                    </a:cubicBezTo>
                    <a:cubicBezTo>
                      <a:pt x="5054" y="3037"/>
                      <a:pt x="5539" y="3344"/>
                      <a:pt x="6102" y="3344"/>
                    </a:cubicBezTo>
                    <a:cubicBezTo>
                      <a:pt x="6156" y="3344"/>
                      <a:pt x="6210" y="3341"/>
                      <a:pt x="6265" y="3335"/>
                    </a:cubicBezTo>
                    <a:cubicBezTo>
                      <a:pt x="6565" y="3335"/>
                      <a:pt x="6565" y="2968"/>
                      <a:pt x="6299" y="2968"/>
                    </a:cubicBezTo>
                    <a:cubicBezTo>
                      <a:pt x="6250" y="2974"/>
                      <a:pt x="6203" y="2976"/>
                      <a:pt x="6156" y="2976"/>
                    </a:cubicBezTo>
                    <a:cubicBezTo>
                      <a:pt x="5618" y="2976"/>
                      <a:pt x="5160" y="2639"/>
                      <a:pt x="4731" y="2301"/>
                    </a:cubicBezTo>
                    <a:cubicBezTo>
                      <a:pt x="4297" y="1968"/>
                      <a:pt x="3830" y="1567"/>
                      <a:pt x="3296" y="1401"/>
                    </a:cubicBezTo>
                    <a:cubicBezTo>
                      <a:pt x="2396" y="1134"/>
                      <a:pt x="895" y="1200"/>
                      <a:pt x="428" y="133"/>
                    </a:cubicBezTo>
                    <a:cubicBezTo>
                      <a:pt x="401" y="40"/>
                      <a:pt x="322" y="0"/>
                      <a:pt x="242" y="0"/>
                    </a:cubicBezTo>
                    <a:close/>
                  </a:path>
                </a:pathLst>
              </a:custGeom>
              <a:solidFill>
                <a:srgbClr val="DD98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46"/>
              <p:cNvSpPr/>
              <p:nvPr/>
            </p:nvSpPr>
            <p:spPr>
              <a:xfrm>
                <a:off x="5273541" y="1668076"/>
                <a:ext cx="124054" cy="83706"/>
              </a:xfrm>
              <a:custGeom>
                <a:avLst/>
                <a:gdLst/>
                <a:ahLst/>
                <a:cxnLst/>
                <a:rect l="l" t="t" r="r" b="b"/>
                <a:pathLst>
                  <a:path w="6426" h="4336" extrusionOk="0">
                    <a:moveTo>
                      <a:pt x="234" y="0"/>
                    </a:moveTo>
                    <a:cubicBezTo>
                      <a:pt x="1" y="0"/>
                      <a:pt x="34" y="400"/>
                      <a:pt x="234" y="400"/>
                    </a:cubicBezTo>
                    <a:cubicBezTo>
                      <a:pt x="2703" y="434"/>
                      <a:pt x="4971" y="1935"/>
                      <a:pt x="5972" y="4236"/>
                    </a:cubicBezTo>
                    <a:cubicBezTo>
                      <a:pt x="6007" y="4306"/>
                      <a:pt x="6078" y="4335"/>
                      <a:pt x="6150" y="4335"/>
                    </a:cubicBezTo>
                    <a:cubicBezTo>
                      <a:pt x="6286" y="4335"/>
                      <a:pt x="6426" y="4233"/>
                      <a:pt x="6339" y="4103"/>
                    </a:cubicBezTo>
                    <a:cubicBezTo>
                      <a:pt x="5305" y="1668"/>
                      <a:pt x="2903" y="67"/>
                      <a:pt x="234" y="0"/>
                    </a:cubicBezTo>
                    <a:close/>
                  </a:path>
                </a:pathLst>
              </a:custGeom>
              <a:solidFill>
                <a:srgbClr val="DD98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46"/>
              <p:cNvSpPr/>
              <p:nvPr/>
            </p:nvSpPr>
            <p:spPr>
              <a:xfrm>
                <a:off x="5246585" y="1730889"/>
                <a:ext cx="44363" cy="148938"/>
              </a:xfrm>
              <a:custGeom>
                <a:avLst/>
                <a:gdLst/>
                <a:ahLst/>
                <a:cxnLst/>
                <a:rect l="l" t="t" r="r" b="b"/>
                <a:pathLst>
                  <a:path w="2298" h="7715" extrusionOk="0">
                    <a:moveTo>
                      <a:pt x="280" y="1"/>
                    </a:moveTo>
                    <a:cubicBezTo>
                      <a:pt x="143" y="1"/>
                      <a:pt x="1" y="150"/>
                      <a:pt x="96" y="316"/>
                    </a:cubicBezTo>
                    <a:cubicBezTo>
                      <a:pt x="1397" y="2451"/>
                      <a:pt x="1930" y="5020"/>
                      <a:pt x="1630" y="7488"/>
                    </a:cubicBezTo>
                    <a:cubicBezTo>
                      <a:pt x="1611" y="7624"/>
                      <a:pt x="1726" y="7714"/>
                      <a:pt x="1840" y="7714"/>
                    </a:cubicBezTo>
                    <a:cubicBezTo>
                      <a:pt x="1922" y="7714"/>
                      <a:pt x="2003" y="7667"/>
                      <a:pt x="2031" y="7555"/>
                    </a:cubicBezTo>
                    <a:cubicBezTo>
                      <a:pt x="2297" y="4986"/>
                      <a:pt x="1764" y="2351"/>
                      <a:pt x="429" y="83"/>
                    </a:cubicBezTo>
                    <a:cubicBezTo>
                      <a:pt x="391" y="25"/>
                      <a:pt x="336" y="1"/>
                      <a:pt x="280" y="1"/>
                    </a:cubicBezTo>
                    <a:close/>
                  </a:path>
                </a:pathLst>
              </a:custGeom>
              <a:solidFill>
                <a:srgbClr val="DD98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46"/>
              <p:cNvSpPr/>
              <p:nvPr/>
            </p:nvSpPr>
            <p:spPr>
              <a:xfrm>
                <a:off x="5267825" y="1728591"/>
                <a:ext cx="114749" cy="87317"/>
              </a:xfrm>
              <a:custGeom>
                <a:avLst/>
                <a:gdLst/>
                <a:ahLst/>
                <a:cxnLst/>
                <a:rect l="l" t="t" r="r" b="b"/>
                <a:pathLst>
                  <a:path w="5944" h="4523" extrusionOk="0">
                    <a:moveTo>
                      <a:pt x="270" y="1"/>
                    </a:moveTo>
                    <a:cubicBezTo>
                      <a:pt x="129" y="1"/>
                      <a:pt x="1" y="134"/>
                      <a:pt x="97" y="302"/>
                    </a:cubicBezTo>
                    <a:cubicBezTo>
                      <a:pt x="1531" y="2137"/>
                      <a:pt x="3432" y="3604"/>
                      <a:pt x="5567" y="4505"/>
                    </a:cubicBezTo>
                    <a:cubicBezTo>
                      <a:pt x="5595" y="4517"/>
                      <a:pt x="5622" y="4522"/>
                      <a:pt x="5647" y="4522"/>
                    </a:cubicBezTo>
                    <a:cubicBezTo>
                      <a:pt x="5835" y="4522"/>
                      <a:pt x="5944" y="4230"/>
                      <a:pt x="5767" y="4171"/>
                    </a:cubicBezTo>
                    <a:cubicBezTo>
                      <a:pt x="3666" y="3271"/>
                      <a:pt x="1831" y="1836"/>
                      <a:pt x="430" y="68"/>
                    </a:cubicBezTo>
                    <a:cubicBezTo>
                      <a:pt x="383" y="21"/>
                      <a:pt x="326" y="1"/>
                      <a:pt x="270" y="1"/>
                    </a:cubicBezTo>
                    <a:close/>
                  </a:path>
                </a:pathLst>
              </a:custGeom>
              <a:solidFill>
                <a:srgbClr val="DD98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46"/>
              <p:cNvSpPr/>
              <p:nvPr/>
            </p:nvSpPr>
            <p:spPr>
              <a:xfrm>
                <a:off x="5154383" y="1747611"/>
                <a:ext cx="35444" cy="43166"/>
              </a:xfrm>
              <a:custGeom>
                <a:avLst/>
                <a:gdLst/>
                <a:ahLst/>
                <a:cxnLst/>
                <a:rect l="l" t="t" r="r" b="b"/>
                <a:pathLst>
                  <a:path w="1836" h="2236" extrusionOk="0">
                    <a:moveTo>
                      <a:pt x="1606" y="1"/>
                    </a:moveTo>
                    <a:cubicBezTo>
                      <a:pt x="1560" y="1"/>
                      <a:pt x="1518" y="17"/>
                      <a:pt x="1502" y="51"/>
                    </a:cubicBezTo>
                    <a:lnTo>
                      <a:pt x="67" y="1952"/>
                    </a:lnTo>
                    <a:cubicBezTo>
                      <a:pt x="34" y="2019"/>
                      <a:pt x="1" y="2152"/>
                      <a:pt x="67" y="2186"/>
                    </a:cubicBezTo>
                    <a:cubicBezTo>
                      <a:pt x="117" y="2219"/>
                      <a:pt x="176" y="2236"/>
                      <a:pt x="226" y="2236"/>
                    </a:cubicBezTo>
                    <a:cubicBezTo>
                      <a:pt x="276" y="2236"/>
                      <a:pt x="318" y="2219"/>
                      <a:pt x="334" y="2186"/>
                    </a:cubicBezTo>
                    <a:cubicBezTo>
                      <a:pt x="801" y="1552"/>
                      <a:pt x="1235" y="951"/>
                      <a:pt x="1735" y="318"/>
                    </a:cubicBezTo>
                    <a:cubicBezTo>
                      <a:pt x="1835" y="218"/>
                      <a:pt x="1835" y="151"/>
                      <a:pt x="1735" y="51"/>
                    </a:cubicBezTo>
                    <a:cubicBezTo>
                      <a:pt x="1702" y="17"/>
                      <a:pt x="1652" y="1"/>
                      <a:pt x="1606" y="1"/>
                    </a:cubicBezTo>
                    <a:close/>
                  </a:path>
                </a:pathLst>
              </a:custGeom>
              <a:solidFill>
                <a:srgbClr val="DD98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46"/>
              <p:cNvSpPr/>
              <p:nvPr/>
            </p:nvSpPr>
            <p:spPr>
              <a:xfrm>
                <a:off x="5083788" y="1737358"/>
                <a:ext cx="44170" cy="73185"/>
              </a:xfrm>
              <a:custGeom>
                <a:avLst/>
                <a:gdLst/>
                <a:ahLst/>
                <a:cxnLst/>
                <a:rect l="l" t="t" r="r" b="b"/>
                <a:pathLst>
                  <a:path w="2288" h="3791" extrusionOk="0">
                    <a:moveTo>
                      <a:pt x="240" y="1"/>
                    </a:moveTo>
                    <a:cubicBezTo>
                      <a:pt x="129" y="1"/>
                      <a:pt x="0" y="106"/>
                      <a:pt x="21" y="248"/>
                    </a:cubicBezTo>
                    <a:cubicBezTo>
                      <a:pt x="354" y="1549"/>
                      <a:pt x="988" y="2750"/>
                      <a:pt x="1855" y="3751"/>
                    </a:cubicBezTo>
                    <a:cubicBezTo>
                      <a:pt x="1897" y="3778"/>
                      <a:pt x="1941" y="3790"/>
                      <a:pt x="1984" y="3790"/>
                    </a:cubicBezTo>
                    <a:cubicBezTo>
                      <a:pt x="2148" y="3790"/>
                      <a:pt x="2288" y="3616"/>
                      <a:pt x="2156" y="3484"/>
                    </a:cubicBezTo>
                    <a:cubicBezTo>
                      <a:pt x="1322" y="2516"/>
                      <a:pt x="688" y="1382"/>
                      <a:pt x="388" y="148"/>
                    </a:cubicBezTo>
                    <a:cubicBezTo>
                      <a:pt x="375" y="44"/>
                      <a:pt x="311" y="1"/>
                      <a:pt x="2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46"/>
              <p:cNvSpPr/>
              <p:nvPr/>
            </p:nvSpPr>
            <p:spPr>
              <a:xfrm>
                <a:off x="5085564" y="1782426"/>
                <a:ext cx="28803" cy="36679"/>
              </a:xfrm>
              <a:custGeom>
                <a:avLst/>
                <a:gdLst/>
                <a:ahLst/>
                <a:cxnLst/>
                <a:rect l="l" t="t" r="r" b="b"/>
                <a:pathLst>
                  <a:path w="1492" h="1900" extrusionOk="0">
                    <a:moveTo>
                      <a:pt x="280" y="0"/>
                    </a:moveTo>
                    <a:cubicBezTo>
                      <a:pt x="142" y="0"/>
                      <a:pt x="1" y="150"/>
                      <a:pt x="96" y="316"/>
                    </a:cubicBezTo>
                    <a:lnTo>
                      <a:pt x="1063" y="1817"/>
                    </a:lnTo>
                    <a:cubicBezTo>
                      <a:pt x="1111" y="1875"/>
                      <a:pt x="1170" y="1899"/>
                      <a:pt x="1227" y="1899"/>
                    </a:cubicBezTo>
                    <a:cubicBezTo>
                      <a:pt x="1367" y="1899"/>
                      <a:pt x="1491" y="1750"/>
                      <a:pt x="1396" y="1583"/>
                    </a:cubicBezTo>
                    <a:lnTo>
                      <a:pt x="429" y="82"/>
                    </a:lnTo>
                    <a:cubicBezTo>
                      <a:pt x="391" y="25"/>
                      <a:pt x="336" y="0"/>
                      <a:pt x="2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46"/>
              <p:cNvSpPr/>
              <p:nvPr/>
            </p:nvSpPr>
            <p:spPr>
              <a:xfrm>
                <a:off x="5229361" y="1517811"/>
                <a:ext cx="34942" cy="120425"/>
              </a:xfrm>
              <a:custGeom>
                <a:avLst/>
                <a:gdLst/>
                <a:ahLst/>
                <a:cxnLst/>
                <a:rect l="l" t="t" r="r" b="b"/>
                <a:pathLst>
                  <a:path w="1810" h="6238" extrusionOk="0">
                    <a:moveTo>
                      <a:pt x="1565" y="1"/>
                    </a:moveTo>
                    <a:cubicBezTo>
                      <a:pt x="1496" y="1"/>
                      <a:pt x="1434" y="34"/>
                      <a:pt x="1421" y="110"/>
                    </a:cubicBezTo>
                    <a:lnTo>
                      <a:pt x="20" y="5981"/>
                    </a:lnTo>
                    <a:cubicBezTo>
                      <a:pt x="1" y="6138"/>
                      <a:pt x="109" y="6238"/>
                      <a:pt x="222" y="6238"/>
                    </a:cubicBezTo>
                    <a:cubicBezTo>
                      <a:pt x="300" y="6238"/>
                      <a:pt x="380" y="6190"/>
                      <a:pt x="421" y="6081"/>
                    </a:cubicBezTo>
                    <a:lnTo>
                      <a:pt x="1788" y="210"/>
                    </a:lnTo>
                    <a:cubicBezTo>
                      <a:pt x="1809" y="86"/>
                      <a:pt x="1677" y="1"/>
                      <a:pt x="15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46"/>
              <p:cNvSpPr/>
              <p:nvPr/>
            </p:nvSpPr>
            <p:spPr>
              <a:xfrm>
                <a:off x="5212620" y="1577670"/>
                <a:ext cx="17876" cy="51622"/>
              </a:xfrm>
              <a:custGeom>
                <a:avLst/>
                <a:gdLst/>
                <a:ahLst/>
                <a:cxnLst/>
                <a:rect l="l" t="t" r="r" b="b"/>
                <a:pathLst>
                  <a:path w="926" h="2674" extrusionOk="0">
                    <a:moveTo>
                      <a:pt x="701" y="0"/>
                    </a:moveTo>
                    <a:cubicBezTo>
                      <a:pt x="617" y="0"/>
                      <a:pt x="535" y="45"/>
                      <a:pt x="521" y="146"/>
                    </a:cubicBezTo>
                    <a:cubicBezTo>
                      <a:pt x="354" y="913"/>
                      <a:pt x="187" y="1647"/>
                      <a:pt x="20" y="2447"/>
                    </a:cubicBezTo>
                    <a:cubicBezTo>
                      <a:pt x="1" y="2583"/>
                      <a:pt x="105" y="2673"/>
                      <a:pt x="209" y="2673"/>
                    </a:cubicBezTo>
                    <a:cubicBezTo>
                      <a:pt x="284" y="2673"/>
                      <a:pt x="359" y="2626"/>
                      <a:pt x="387" y="2514"/>
                    </a:cubicBezTo>
                    <a:cubicBezTo>
                      <a:pt x="554" y="1780"/>
                      <a:pt x="721" y="1013"/>
                      <a:pt x="887" y="212"/>
                    </a:cubicBezTo>
                    <a:cubicBezTo>
                      <a:pt x="926" y="79"/>
                      <a:pt x="812" y="0"/>
                      <a:pt x="7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46"/>
              <p:cNvSpPr/>
              <p:nvPr/>
            </p:nvSpPr>
            <p:spPr>
              <a:xfrm>
                <a:off x="5435932" y="1739752"/>
                <a:ext cx="55193" cy="60096"/>
              </a:xfrm>
              <a:custGeom>
                <a:avLst/>
                <a:gdLst/>
                <a:ahLst/>
                <a:cxnLst/>
                <a:rect l="l" t="t" r="r" b="b"/>
                <a:pathLst>
                  <a:path w="2859" h="3113" extrusionOk="0">
                    <a:moveTo>
                      <a:pt x="2568" y="0"/>
                    </a:moveTo>
                    <a:cubicBezTo>
                      <a:pt x="2521" y="0"/>
                      <a:pt x="2472" y="17"/>
                      <a:pt x="2432" y="57"/>
                    </a:cubicBezTo>
                    <a:cubicBezTo>
                      <a:pt x="1665" y="958"/>
                      <a:pt x="897" y="1892"/>
                      <a:pt x="130" y="2793"/>
                    </a:cubicBezTo>
                    <a:cubicBezTo>
                      <a:pt x="1" y="2922"/>
                      <a:pt x="153" y="3112"/>
                      <a:pt x="306" y="3112"/>
                    </a:cubicBezTo>
                    <a:cubicBezTo>
                      <a:pt x="349" y="3112"/>
                      <a:pt x="393" y="3097"/>
                      <a:pt x="430" y="3060"/>
                    </a:cubicBezTo>
                    <a:cubicBezTo>
                      <a:pt x="1164" y="2126"/>
                      <a:pt x="1965" y="1225"/>
                      <a:pt x="2732" y="291"/>
                    </a:cubicBezTo>
                    <a:cubicBezTo>
                      <a:pt x="2858" y="165"/>
                      <a:pt x="2717" y="0"/>
                      <a:pt x="25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46"/>
              <p:cNvSpPr/>
              <p:nvPr/>
            </p:nvSpPr>
            <p:spPr>
              <a:xfrm>
                <a:off x="5446301" y="1771574"/>
                <a:ext cx="38938" cy="39324"/>
              </a:xfrm>
              <a:custGeom>
                <a:avLst/>
                <a:gdLst/>
                <a:ahLst/>
                <a:cxnLst/>
                <a:rect l="l" t="t" r="r" b="b"/>
                <a:pathLst>
                  <a:path w="2017" h="2037" extrusionOk="0">
                    <a:moveTo>
                      <a:pt x="1747" y="1"/>
                    </a:moveTo>
                    <a:cubicBezTo>
                      <a:pt x="1694" y="1"/>
                      <a:pt x="1640" y="23"/>
                      <a:pt x="1595" y="77"/>
                    </a:cubicBezTo>
                    <a:cubicBezTo>
                      <a:pt x="1094" y="611"/>
                      <a:pt x="627" y="1145"/>
                      <a:pt x="127" y="1745"/>
                    </a:cubicBezTo>
                    <a:cubicBezTo>
                      <a:pt x="1" y="1872"/>
                      <a:pt x="142" y="2036"/>
                      <a:pt x="291" y="2036"/>
                    </a:cubicBezTo>
                    <a:cubicBezTo>
                      <a:pt x="338" y="2036"/>
                      <a:pt x="387" y="2019"/>
                      <a:pt x="427" y="1979"/>
                    </a:cubicBezTo>
                    <a:cubicBezTo>
                      <a:pt x="927" y="1445"/>
                      <a:pt x="1394" y="911"/>
                      <a:pt x="1895" y="311"/>
                    </a:cubicBezTo>
                    <a:cubicBezTo>
                      <a:pt x="2017" y="165"/>
                      <a:pt x="1890" y="1"/>
                      <a:pt x="17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46"/>
              <p:cNvSpPr/>
              <p:nvPr/>
            </p:nvSpPr>
            <p:spPr>
              <a:xfrm>
                <a:off x="5432611" y="1594546"/>
                <a:ext cx="35058" cy="76815"/>
              </a:xfrm>
              <a:custGeom>
                <a:avLst/>
                <a:gdLst/>
                <a:ahLst/>
                <a:cxnLst/>
                <a:rect l="l" t="t" r="r" b="b"/>
                <a:pathLst>
                  <a:path w="1816" h="3979" extrusionOk="0">
                    <a:moveTo>
                      <a:pt x="1561" y="0"/>
                    </a:moveTo>
                    <a:cubicBezTo>
                      <a:pt x="1507" y="0"/>
                      <a:pt x="1458" y="31"/>
                      <a:pt x="1436" y="105"/>
                    </a:cubicBezTo>
                    <a:cubicBezTo>
                      <a:pt x="969" y="1306"/>
                      <a:pt x="502" y="2474"/>
                      <a:pt x="69" y="3675"/>
                    </a:cubicBezTo>
                    <a:cubicBezTo>
                      <a:pt x="0" y="3835"/>
                      <a:pt x="135" y="3979"/>
                      <a:pt x="259" y="3979"/>
                    </a:cubicBezTo>
                    <a:cubicBezTo>
                      <a:pt x="316" y="3979"/>
                      <a:pt x="371" y="3948"/>
                      <a:pt x="402" y="3875"/>
                    </a:cubicBezTo>
                    <a:cubicBezTo>
                      <a:pt x="836" y="2641"/>
                      <a:pt x="1303" y="1473"/>
                      <a:pt x="1770" y="272"/>
                    </a:cubicBezTo>
                    <a:cubicBezTo>
                      <a:pt x="1815" y="136"/>
                      <a:pt x="1676" y="0"/>
                      <a:pt x="15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46"/>
              <p:cNvSpPr/>
              <p:nvPr/>
            </p:nvSpPr>
            <p:spPr>
              <a:xfrm>
                <a:off x="5391424" y="1833364"/>
                <a:ext cx="32201" cy="59093"/>
              </a:xfrm>
              <a:custGeom>
                <a:avLst/>
                <a:gdLst/>
                <a:ahLst/>
                <a:cxnLst/>
                <a:rect l="l" t="t" r="r" b="b"/>
                <a:pathLst>
                  <a:path w="1668" h="3061" extrusionOk="0">
                    <a:moveTo>
                      <a:pt x="1439" y="1"/>
                    </a:moveTo>
                    <a:cubicBezTo>
                      <a:pt x="1378" y="1"/>
                      <a:pt x="1313" y="34"/>
                      <a:pt x="1268" y="113"/>
                    </a:cubicBezTo>
                    <a:cubicBezTo>
                      <a:pt x="867" y="1014"/>
                      <a:pt x="467" y="1881"/>
                      <a:pt x="67" y="2782"/>
                    </a:cubicBezTo>
                    <a:cubicBezTo>
                      <a:pt x="1" y="2936"/>
                      <a:pt x="124" y="3061"/>
                      <a:pt x="244" y="3061"/>
                    </a:cubicBezTo>
                    <a:cubicBezTo>
                      <a:pt x="305" y="3061"/>
                      <a:pt x="366" y="3028"/>
                      <a:pt x="400" y="2948"/>
                    </a:cubicBezTo>
                    <a:cubicBezTo>
                      <a:pt x="801" y="2081"/>
                      <a:pt x="1201" y="1214"/>
                      <a:pt x="1601" y="280"/>
                    </a:cubicBezTo>
                    <a:cubicBezTo>
                      <a:pt x="1667" y="126"/>
                      <a:pt x="1559" y="1"/>
                      <a:pt x="14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46"/>
              <p:cNvSpPr/>
              <p:nvPr/>
            </p:nvSpPr>
            <p:spPr>
              <a:xfrm>
                <a:off x="5404303" y="1859760"/>
                <a:ext cx="26409" cy="32066"/>
              </a:xfrm>
              <a:custGeom>
                <a:avLst/>
                <a:gdLst/>
                <a:ahLst/>
                <a:cxnLst/>
                <a:rect l="l" t="t" r="r" b="b"/>
                <a:pathLst>
                  <a:path w="1368" h="1661" extrusionOk="0">
                    <a:moveTo>
                      <a:pt x="1116" y="0"/>
                    </a:moveTo>
                    <a:cubicBezTo>
                      <a:pt x="1037" y="0"/>
                      <a:pt x="959" y="31"/>
                      <a:pt x="934" y="80"/>
                    </a:cubicBezTo>
                    <a:cubicBezTo>
                      <a:pt x="634" y="514"/>
                      <a:pt x="367" y="981"/>
                      <a:pt x="67" y="1381"/>
                    </a:cubicBezTo>
                    <a:cubicBezTo>
                      <a:pt x="0" y="1481"/>
                      <a:pt x="67" y="1581"/>
                      <a:pt x="134" y="1648"/>
                    </a:cubicBezTo>
                    <a:cubicBezTo>
                      <a:pt x="159" y="1656"/>
                      <a:pt x="184" y="1661"/>
                      <a:pt x="208" y="1661"/>
                    </a:cubicBezTo>
                    <a:cubicBezTo>
                      <a:pt x="282" y="1661"/>
                      <a:pt x="351" y="1623"/>
                      <a:pt x="401" y="1548"/>
                    </a:cubicBezTo>
                    <a:cubicBezTo>
                      <a:pt x="667" y="1148"/>
                      <a:pt x="968" y="681"/>
                      <a:pt x="1268" y="247"/>
                    </a:cubicBezTo>
                    <a:cubicBezTo>
                      <a:pt x="1368" y="180"/>
                      <a:pt x="1268" y="47"/>
                      <a:pt x="1201" y="14"/>
                    </a:cubicBezTo>
                    <a:cubicBezTo>
                      <a:pt x="1174" y="5"/>
                      <a:pt x="1145" y="0"/>
                      <a:pt x="11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46"/>
              <p:cNvSpPr/>
              <p:nvPr/>
            </p:nvSpPr>
            <p:spPr>
              <a:xfrm>
                <a:off x="5450665" y="1631098"/>
                <a:ext cx="19344" cy="29498"/>
              </a:xfrm>
              <a:custGeom>
                <a:avLst/>
                <a:gdLst/>
                <a:ahLst/>
                <a:cxnLst/>
                <a:rect l="l" t="t" r="r" b="b"/>
                <a:pathLst>
                  <a:path w="1002" h="1528" extrusionOk="0">
                    <a:moveTo>
                      <a:pt x="803" y="1"/>
                    </a:moveTo>
                    <a:cubicBezTo>
                      <a:pt x="737" y="1"/>
                      <a:pt x="659" y="32"/>
                      <a:pt x="635" y="80"/>
                    </a:cubicBezTo>
                    <a:cubicBezTo>
                      <a:pt x="401" y="481"/>
                      <a:pt x="234" y="881"/>
                      <a:pt x="34" y="1248"/>
                    </a:cubicBezTo>
                    <a:cubicBezTo>
                      <a:pt x="1" y="1348"/>
                      <a:pt x="34" y="1481"/>
                      <a:pt x="134" y="1515"/>
                    </a:cubicBezTo>
                    <a:cubicBezTo>
                      <a:pt x="151" y="1523"/>
                      <a:pt x="172" y="1527"/>
                      <a:pt x="194" y="1527"/>
                    </a:cubicBezTo>
                    <a:cubicBezTo>
                      <a:pt x="262" y="1527"/>
                      <a:pt x="343" y="1490"/>
                      <a:pt x="368" y="1415"/>
                    </a:cubicBezTo>
                    <a:cubicBezTo>
                      <a:pt x="568" y="1048"/>
                      <a:pt x="735" y="648"/>
                      <a:pt x="968" y="247"/>
                    </a:cubicBezTo>
                    <a:cubicBezTo>
                      <a:pt x="1002" y="181"/>
                      <a:pt x="968" y="47"/>
                      <a:pt x="868" y="14"/>
                    </a:cubicBezTo>
                    <a:cubicBezTo>
                      <a:pt x="850" y="5"/>
                      <a:pt x="828" y="1"/>
                      <a:pt x="8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9" name="Google Shape;949;p46"/>
            <p:cNvSpPr/>
            <p:nvPr/>
          </p:nvSpPr>
          <p:spPr>
            <a:xfrm>
              <a:off x="3639600" y="2667600"/>
              <a:ext cx="720000" cy="720000"/>
            </a:xfrm>
            <a:prstGeom prst="ellipse">
              <a:avLst/>
            </a:prstGeom>
            <a:noFill/>
            <a:ln w="381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950" name="Google Shape;950;p46"/>
          <p:cNvCxnSpPr/>
          <p:nvPr/>
        </p:nvCxnSpPr>
        <p:spPr>
          <a:xfrm rot="10800000" flipH="1">
            <a:off x="4963675" y="4156875"/>
            <a:ext cx="3570300" cy="7500"/>
          </a:xfrm>
          <a:prstGeom prst="straightConnector1">
            <a:avLst/>
          </a:prstGeom>
          <a:noFill/>
          <a:ln w="38100" cap="flat" cmpd="sng">
            <a:solidFill>
              <a:schemeClr val="dk1"/>
            </a:solidFill>
            <a:prstDash val="solid"/>
            <a:round/>
            <a:headEnd type="none" w="med" len="med"/>
            <a:tailEnd type="none" w="med" len="med"/>
          </a:ln>
        </p:spPr>
      </p:cxnSp>
      <p:sp>
        <p:nvSpPr>
          <p:cNvPr id="951" name="Google Shape;951;p46"/>
          <p:cNvSpPr txBox="1">
            <a:spLocks noGrp="1"/>
          </p:cNvSpPr>
          <p:nvPr>
            <p:ph type="subTitle" idx="1"/>
          </p:nvPr>
        </p:nvSpPr>
        <p:spPr>
          <a:xfrm>
            <a:off x="7600925" y="4248325"/>
            <a:ext cx="975600" cy="338400"/>
          </a:xfrm>
          <a:prstGeom prst="rect">
            <a:avLst/>
          </a:prstGeom>
        </p:spPr>
        <p:txBody>
          <a:bodyPr spcFirstLastPara="1" wrap="square" lIns="0" tIns="91425" rIns="0" bIns="91425" anchor="ctr" anchorCtr="0">
            <a:noAutofit/>
          </a:bodyPr>
          <a:lstStyle/>
          <a:p>
            <a:pPr marL="0" lvl="0" indent="0" algn="l" rtl="0">
              <a:spcBef>
                <a:spcPts val="0"/>
              </a:spcBef>
              <a:spcAft>
                <a:spcPts val="0"/>
              </a:spcAft>
              <a:buNone/>
            </a:pPr>
            <a:r>
              <a:rPr lang="en" sz="2400"/>
              <a:t>0 - 272</a:t>
            </a:r>
            <a:endParaRPr sz="2400"/>
          </a:p>
        </p:txBody>
      </p:sp>
      <p:sp>
        <p:nvSpPr>
          <p:cNvPr id="952" name="Google Shape;952;p46"/>
          <p:cNvSpPr txBox="1">
            <a:spLocks noGrp="1"/>
          </p:cNvSpPr>
          <p:nvPr>
            <p:ph type="subTitle" idx="1"/>
          </p:nvPr>
        </p:nvSpPr>
        <p:spPr>
          <a:xfrm>
            <a:off x="4878225" y="4248325"/>
            <a:ext cx="3324300" cy="338400"/>
          </a:xfrm>
          <a:prstGeom prst="rect">
            <a:avLst/>
          </a:prstGeom>
        </p:spPr>
        <p:txBody>
          <a:bodyPr spcFirstLastPara="1" wrap="square" lIns="0" tIns="91425" rIns="0" bIns="91425" anchor="ctr" anchorCtr="0">
            <a:noAutofit/>
          </a:bodyPr>
          <a:lstStyle/>
          <a:p>
            <a:pPr marL="0" lvl="0" indent="0" algn="l" rtl="0">
              <a:spcBef>
                <a:spcPts val="0"/>
              </a:spcBef>
              <a:spcAft>
                <a:spcPts val="0"/>
              </a:spcAft>
              <a:buNone/>
            </a:pPr>
            <a:r>
              <a:rPr lang="en" sz="2400"/>
              <a:t>Total Score Range:</a:t>
            </a:r>
            <a:endParaRPr sz="24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56"/>
        <p:cNvGrpSpPr/>
        <p:nvPr/>
      </p:nvGrpSpPr>
      <p:grpSpPr>
        <a:xfrm>
          <a:off x="0" y="0"/>
          <a:ext cx="0" cy="0"/>
          <a:chOff x="0" y="0"/>
          <a:chExt cx="0" cy="0"/>
        </a:xfrm>
      </p:grpSpPr>
      <p:grpSp>
        <p:nvGrpSpPr>
          <p:cNvPr id="957" name="Google Shape;957;p47"/>
          <p:cNvGrpSpPr/>
          <p:nvPr/>
        </p:nvGrpSpPr>
        <p:grpSpPr>
          <a:xfrm>
            <a:off x="3942000" y="1024931"/>
            <a:ext cx="1260000" cy="1499437"/>
            <a:chOff x="4032000" y="393863"/>
            <a:chExt cx="1260000" cy="1499437"/>
          </a:xfrm>
        </p:grpSpPr>
        <p:sp>
          <p:nvSpPr>
            <p:cNvPr id="958" name="Google Shape;958;p47"/>
            <p:cNvSpPr/>
            <p:nvPr/>
          </p:nvSpPr>
          <p:spPr>
            <a:xfrm rot="10800000">
              <a:off x="4347000" y="1578600"/>
              <a:ext cx="630000" cy="314700"/>
            </a:xfrm>
            <a:prstGeom prst="triangle">
              <a:avLst>
                <a:gd name="adj" fmla="val 51093"/>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47"/>
            <p:cNvSpPr/>
            <p:nvPr/>
          </p:nvSpPr>
          <p:spPr>
            <a:xfrm>
              <a:off x="4032000" y="393863"/>
              <a:ext cx="1260000" cy="1259400"/>
            </a:xfrm>
            <a:prstGeom prst="ellipse">
              <a:avLst/>
            </a:prstGeom>
            <a:solidFill>
              <a:schemeClr val="accent6"/>
            </a:solidFill>
            <a:ln w="381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60" name="Google Shape;960;p47"/>
          <p:cNvSpPr txBox="1">
            <a:spLocks noGrp="1"/>
          </p:cNvSpPr>
          <p:nvPr>
            <p:ph type="title"/>
          </p:nvPr>
        </p:nvSpPr>
        <p:spPr>
          <a:xfrm>
            <a:off x="463200" y="2524375"/>
            <a:ext cx="8217600" cy="917400"/>
          </a:xfrm>
          <a:prstGeom prst="rect">
            <a:avLst/>
          </a:prstGeom>
        </p:spPr>
        <p:txBody>
          <a:bodyPr spcFirstLastPara="1" wrap="square" lIns="0" tIns="91425" rIns="0" bIns="91425" anchor="ctr" anchorCtr="0">
            <a:noAutofit/>
          </a:bodyPr>
          <a:lstStyle/>
          <a:p>
            <a:pPr marL="0" lvl="0" indent="0" algn="ctr" rtl="0">
              <a:spcBef>
                <a:spcPts val="0"/>
              </a:spcBef>
              <a:spcAft>
                <a:spcPts val="0"/>
              </a:spcAft>
              <a:buNone/>
            </a:pPr>
            <a:r>
              <a:rPr lang="en"/>
              <a:t>Exploratory Data Analysis</a:t>
            </a:r>
            <a:endParaRPr>
              <a:solidFill>
                <a:schemeClr val="dk1"/>
              </a:solidFill>
            </a:endParaRPr>
          </a:p>
        </p:txBody>
      </p:sp>
      <p:sp>
        <p:nvSpPr>
          <p:cNvPr id="961" name="Google Shape;961;p47"/>
          <p:cNvSpPr txBox="1">
            <a:spLocks noGrp="1"/>
          </p:cNvSpPr>
          <p:nvPr>
            <p:ph type="title" idx="2"/>
          </p:nvPr>
        </p:nvSpPr>
        <p:spPr>
          <a:xfrm>
            <a:off x="4064400" y="1316269"/>
            <a:ext cx="1015200" cy="676800"/>
          </a:xfrm>
          <a:prstGeom prst="rect">
            <a:avLst/>
          </a:prstGeom>
        </p:spPr>
        <p:txBody>
          <a:bodyPr spcFirstLastPara="1" wrap="square" lIns="0" tIns="91425" rIns="0" bIns="91425" anchor="ctr" anchorCtr="0">
            <a:noAutofit/>
          </a:bodyPr>
          <a:lstStyle/>
          <a:p>
            <a:pPr marL="0" lvl="0" indent="0" algn="ctr" rtl="0">
              <a:spcBef>
                <a:spcPts val="0"/>
              </a:spcBef>
              <a:spcAft>
                <a:spcPts val="0"/>
              </a:spcAft>
              <a:buNone/>
            </a:pPr>
            <a:r>
              <a:rPr lang="en"/>
              <a:t>01</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65"/>
        <p:cNvGrpSpPr/>
        <p:nvPr/>
      </p:nvGrpSpPr>
      <p:grpSpPr>
        <a:xfrm>
          <a:off x="0" y="0"/>
          <a:ext cx="0" cy="0"/>
          <a:chOff x="0" y="0"/>
          <a:chExt cx="0" cy="0"/>
        </a:xfrm>
      </p:grpSpPr>
      <p:sp>
        <p:nvSpPr>
          <p:cNvPr id="966" name="Google Shape;966;p48"/>
          <p:cNvSpPr txBox="1">
            <a:spLocks noGrp="1"/>
          </p:cNvSpPr>
          <p:nvPr>
            <p:ph type="subTitle" idx="1"/>
          </p:nvPr>
        </p:nvSpPr>
        <p:spPr>
          <a:xfrm>
            <a:off x="1683000" y="1519125"/>
            <a:ext cx="5778000" cy="431100"/>
          </a:xfrm>
          <a:prstGeom prst="rect">
            <a:avLst/>
          </a:prstGeom>
        </p:spPr>
        <p:txBody>
          <a:bodyPr spcFirstLastPara="1" wrap="square" lIns="0" tIns="91425" rIns="0" bIns="91425" anchor="t" anchorCtr="0">
            <a:spAutoFit/>
          </a:bodyPr>
          <a:lstStyle/>
          <a:p>
            <a:pPr marL="0" lvl="0" indent="0" algn="ctr" rtl="0">
              <a:spcBef>
                <a:spcPts val="0"/>
              </a:spcBef>
              <a:spcAft>
                <a:spcPts val="0"/>
              </a:spcAft>
              <a:buNone/>
            </a:pPr>
            <a:r>
              <a:rPr lang="en" u="sng"/>
              <a:t>Clinical Trial Data</a:t>
            </a:r>
            <a:endParaRPr u="sng"/>
          </a:p>
        </p:txBody>
      </p:sp>
      <p:sp>
        <p:nvSpPr>
          <p:cNvPr id="967" name="Google Shape;967;p48"/>
          <p:cNvSpPr txBox="1">
            <a:spLocks noGrp="1"/>
          </p:cNvSpPr>
          <p:nvPr>
            <p:ph type="title"/>
          </p:nvPr>
        </p:nvSpPr>
        <p:spPr>
          <a:xfrm>
            <a:off x="0" y="1751625"/>
            <a:ext cx="9144000" cy="1354500"/>
          </a:xfrm>
          <a:prstGeom prst="rect">
            <a:avLst/>
          </a:prstGeom>
        </p:spPr>
        <p:txBody>
          <a:bodyPr spcFirstLastPara="1" wrap="square" lIns="0" tIns="91425" rIns="0" bIns="91425" anchor="ctr" anchorCtr="0">
            <a:spAutoFit/>
          </a:bodyPr>
          <a:lstStyle/>
          <a:p>
            <a:pPr marL="0" lvl="0" indent="0" algn="ctr" rtl="0">
              <a:spcBef>
                <a:spcPts val="0"/>
              </a:spcBef>
              <a:spcAft>
                <a:spcPts val="0"/>
              </a:spcAft>
              <a:buNone/>
            </a:pPr>
            <a:r>
              <a:rPr lang="en" sz="3800"/>
              <a:t>248</a:t>
            </a:r>
            <a:r>
              <a:rPr lang="en" sz="3800">
                <a:solidFill>
                  <a:schemeClr val="dk1"/>
                </a:solidFill>
              </a:rPr>
              <a:t> unique patients made </a:t>
            </a:r>
            <a:endParaRPr sz="3800">
              <a:solidFill>
                <a:schemeClr val="dk1"/>
              </a:solidFill>
            </a:endParaRPr>
          </a:p>
          <a:p>
            <a:pPr marL="0" lvl="0" indent="0" algn="ctr" rtl="0">
              <a:spcBef>
                <a:spcPts val="0"/>
              </a:spcBef>
              <a:spcAft>
                <a:spcPts val="0"/>
              </a:spcAft>
              <a:buNone/>
            </a:pPr>
            <a:r>
              <a:rPr lang="en" sz="3800"/>
              <a:t>2,615</a:t>
            </a:r>
            <a:r>
              <a:rPr lang="en" sz="3800">
                <a:solidFill>
                  <a:schemeClr val="dk1"/>
                </a:solidFill>
              </a:rPr>
              <a:t> clinical visits</a:t>
            </a:r>
            <a:endParaRPr sz="3800">
              <a:solidFill>
                <a:schemeClr val="dk1"/>
              </a:solidFill>
            </a:endParaRPr>
          </a:p>
        </p:txBody>
      </p:sp>
      <p:sp>
        <p:nvSpPr>
          <p:cNvPr id="968" name="Google Shape;968;p48"/>
          <p:cNvSpPr txBox="1">
            <a:spLocks noGrp="1"/>
          </p:cNvSpPr>
          <p:nvPr>
            <p:ph type="title" idx="4294967295"/>
          </p:nvPr>
        </p:nvSpPr>
        <p:spPr>
          <a:xfrm>
            <a:off x="612825" y="427300"/>
            <a:ext cx="7704000" cy="1009800"/>
          </a:xfrm>
          <a:prstGeom prst="rect">
            <a:avLst/>
          </a:prstGeom>
          <a:solidFill>
            <a:srgbClr val="F2F2F2">
              <a:alpha val="77730"/>
            </a:srgbClr>
          </a:solidFill>
        </p:spPr>
        <p:txBody>
          <a:bodyPr spcFirstLastPara="1" wrap="square" lIns="0" tIns="91425" rIns="0" bIns="91425" anchor="ctr" anchorCtr="0">
            <a:noAutofit/>
          </a:bodyPr>
          <a:lstStyle/>
          <a:p>
            <a:pPr marL="0" lvl="0" indent="0" algn="ctr" rtl="0">
              <a:spcBef>
                <a:spcPts val="0"/>
              </a:spcBef>
              <a:spcAft>
                <a:spcPts val="0"/>
              </a:spcAft>
              <a:buNone/>
            </a:pPr>
            <a:r>
              <a:rPr lang="en"/>
              <a:t>Dataset </a:t>
            </a:r>
            <a:r>
              <a:rPr lang="en">
                <a:solidFill>
                  <a:schemeClr val="dk1"/>
                </a:solidFill>
              </a:rPr>
              <a:t>Overview</a:t>
            </a:r>
            <a:endParaRPr>
              <a:solidFill>
                <a:schemeClr val="dk1"/>
              </a:solidFill>
            </a:endParaRPr>
          </a:p>
        </p:txBody>
      </p:sp>
      <p:sp>
        <p:nvSpPr>
          <p:cNvPr id="969" name="Google Shape;969;p48"/>
          <p:cNvSpPr txBox="1">
            <a:spLocks noGrp="1"/>
          </p:cNvSpPr>
          <p:nvPr>
            <p:ph type="subTitle" idx="1"/>
          </p:nvPr>
        </p:nvSpPr>
        <p:spPr>
          <a:xfrm>
            <a:off x="1575825" y="3181475"/>
            <a:ext cx="5778000" cy="431100"/>
          </a:xfrm>
          <a:prstGeom prst="rect">
            <a:avLst/>
          </a:prstGeom>
        </p:spPr>
        <p:txBody>
          <a:bodyPr spcFirstLastPara="1" wrap="square" lIns="0" tIns="91425" rIns="0" bIns="91425" anchor="t" anchorCtr="0">
            <a:spAutoFit/>
          </a:bodyPr>
          <a:lstStyle/>
          <a:p>
            <a:pPr marL="0" lvl="0" indent="0" algn="ctr" rtl="0">
              <a:spcBef>
                <a:spcPts val="0"/>
              </a:spcBef>
              <a:spcAft>
                <a:spcPts val="0"/>
              </a:spcAft>
              <a:buNone/>
            </a:pPr>
            <a:r>
              <a:rPr lang="en" u="sng"/>
              <a:t>Peptide and Protein Data</a:t>
            </a:r>
            <a:endParaRPr u="sng"/>
          </a:p>
        </p:txBody>
      </p:sp>
      <p:sp>
        <p:nvSpPr>
          <p:cNvPr id="970" name="Google Shape;970;p48"/>
          <p:cNvSpPr txBox="1">
            <a:spLocks noGrp="1"/>
          </p:cNvSpPr>
          <p:nvPr>
            <p:ph type="title"/>
          </p:nvPr>
        </p:nvSpPr>
        <p:spPr>
          <a:xfrm>
            <a:off x="-107175" y="3413975"/>
            <a:ext cx="9144000" cy="1354500"/>
          </a:xfrm>
          <a:prstGeom prst="rect">
            <a:avLst/>
          </a:prstGeom>
        </p:spPr>
        <p:txBody>
          <a:bodyPr spcFirstLastPara="1" wrap="square" lIns="0" tIns="91425" rIns="0" bIns="91425" anchor="ctr" anchorCtr="0">
            <a:spAutoFit/>
          </a:bodyPr>
          <a:lstStyle/>
          <a:p>
            <a:pPr marL="0" lvl="0" indent="0" algn="ctr" rtl="0">
              <a:spcBef>
                <a:spcPts val="0"/>
              </a:spcBef>
              <a:spcAft>
                <a:spcPts val="0"/>
              </a:spcAft>
              <a:buNone/>
            </a:pPr>
            <a:r>
              <a:rPr lang="en" sz="3800"/>
              <a:t>227</a:t>
            </a:r>
            <a:r>
              <a:rPr lang="en" sz="3800">
                <a:solidFill>
                  <a:schemeClr val="dk1"/>
                </a:solidFill>
              </a:rPr>
              <a:t> unique protein structures </a:t>
            </a:r>
            <a:endParaRPr sz="3800">
              <a:solidFill>
                <a:schemeClr val="dk1"/>
              </a:solidFill>
            </a:endParaRPr>
          </a:p>
          <a:p>
            <a:pPr marL="0" lvl="0" indent="0" algn="ctr" rtl="0">
              <a:spcBef>
                <a:spcPts val="0"/>
              </a:spcBef>
              <a:spcAft>
                <a:spcPts val="0"/>
              </a:spcAft>
              <a:buNone/>
            </a:pPr>
            <a:r>
              <a:rPr lang="en" sz="3800"/>
              <a:t>968</a:t>
            </a:r>
            <a:r>
              <a:rPr lang="en" sz="3800">
                <a:solidFill>
                  <a:schemeClr val="dk1"/>
                </a:solidFill>
              </a:rPr>
              <a:t> different peptide bonds</a:t>
            </a:r>
            <a:endParaRPr sz="3800">
              <a:solidFill>
                <a:schemeClr val="dk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74"/>
        <p:cNvGrpSpPr/>
        <p:nvPr/>
      </p:nvGrpSpPr>
      <p:grpSpPr>
        <a:xfrm>
          <a:off x="0" y="0"/>
          <a:ext cx="0" cy="0"/>
          <a:chOff x="0" y="0"/>
          <a:chExt cx="0" cy="0"/>
        </a:xfrm>
      </p:grpSpPr>
      <p:sp>
        <p:nvSpPr>
          <p:cNvPr id="975" name="Google Shape;975;p49"/>
          <p:cNvSpPr/>
          <p:nvPr/>
        </p:nvSpPr>
        <p:spPr>
          <a:xfrm>
            <a:off x="0" y="0"/>
            <a:ext cx="9144000" cy="5143500"/>
          </a:xfrm>
          <a:prstGeom prst="rect">
            <a:avLst/>
          </a:prstGeom>
          <a:solidFill>
            <a:srgbClr val="F2F2F2">
              <a:alpha val="7773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49"/>
          <p:cNvSpPr txBox="1">
            <a:spLocks noGrp="1"/>
          </p:cNvSpPr>
          <p:nvPr>
            <p:ph type="title" idx="4294967295"/>
          </p:nvPr>
        </p:nvSpPr>
        <p:spPr>
          <a:xfrm>
            <a:off x="720000" y="145082"/>
            <a:ext cx="7704000" cy="813900"/>
          </a:xfrm>
          <a:prstGeom prst="rect">
            <a:avLst/>
          </a:prstGeom>
          <a:solidFill>
            <a:srgbClr val="A06944">
              <a:alpha val="39550"/>
            </a:srgbClr>
          </a:solidFill>
        </p:spPr>
        <p:txBody>
          <a:bodyPr spcFirstLastPara="1" wrap="square" lIns="0" tIns="91425" rIns="0" bIns="91425" anchor="ctr" anchorCtr="0">
            <a:noAutofit/>
          </a:bodyPr>
          <a:lstStyle/>
          <a:p>
            <a:pPr marL="0" lvl="0" indent="0" algn="ctr" rtl="0">
              <a:spcBef>
                <a:spcPts val="0"/>
              </a:spcBef>
              <a:spcAft>
                <a:spcPts val="0"/>
              </a:spcAft>
              <a:buNone/>
            </a:pPr>
            <a:r>
              <a:rPr lang="en" sz="2800">
                <a:solidFill>
                  <a:srgbClr val="212121"/>
                </a:solidFill>
              </a:rPr>
              <a:t>Duration Patient has been Part of Clinical Trials</a:t>
            </a:r>
            <a:endParaRPr sz="2800">
              <a:solidFill>
                <a:srgbClr val="212121"/>
              </a:solidFill>
            </a:endParaRPr>
          </a:p>
        </p:txBody>
      </p:sp>
      <p:pic>
        <p:nvPicPr>
          <p:cNvPr id="977" name="Google Shape;977;p49"/>
          <p:cNvPicPr preferRelativeResize="0"/>
          <p:nvPr/>
        </p:nvPicPr>
        <p:blipFill>
          <a:blip r:embed="rId3">
            <a:alphaModFix/>
          </a:blip>
          <a:stretch>
            <a:fillRect/>
          </a:stretch>
        </p:blipFill>
        <p:spPr>
          <a:xfrm>
            <a:off x="1514925" y="1079150"/>
            <a:ext cx="6324600" cy="37338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81"/>
        <p:cNvGrpSpPr/>
        <p:nvPr/>
      </p:nvGrpSpPr>
      <p:grpSpPr>
        <a:xfrm>
          <a:off x="0" y="0"/>
          <a:ext cx="0" cy="0"/>
          <a:chOff x="0" y="0"/>
          <a:chExt cx="0" cy="0"/>
        </a:xfrm>
      </p:grpSpPr>
      <p:sp>
        <p:nvSpPr>
          <p:cNvPr id="982" name="Google Shape;982;p50"/>
          <p:cNvSpPr/>
          <p:nvPr/>
        </p:nvSpPr>
        <p:spPr>
          <a:xfrm>
            <a:off x="0" y="0"/>
            <a:ext cx="9144000" cy="5143500"/>
          </a:xfrm>
          <a:prstGeom prst="rect">
            <a:avLst/>
          </a:prstGeom>
          <a:solidFill>
            <a:srgbClr val="F2F2F2">
              <a:alpha val="7773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50"/>
          <p:cNvSpPr txBox="1">
            <a:spLocks noGrp="1"/>
          </p:cNvSpPr>
          <p:nvPr>
            <p:ph type="title" idx="4294967295"/>
          </p:nvPr>
        </p:nvSpPr>
        <p:spPr>
          <a:xfrm>
            <a:off x="720000" y="145082"/>
            <a:ext cx="7704000" cy="813900"/>
          </a:xfrm>
          <a:prstGeom prst="rect">
            <a:avLst/>
          </a:prstGeom>
          <a:solidFill>
            <a:srgbClr val="A06944">
              <a:alpha val="39550"/>
            </a:srgbClr>
          </a:solidFill>
        </p:spPr>
        <p:txBody>
          <a:bodyPr spcFirstLastPara="1" wrap="square" lIns="0" tIns="91425" rIns="0" bIns="91425" anchor="ctr" anchorCtr="0">
            <a:noAutofit/>
          </a:bodyPr>
          <a:lstStyle/>
          <a:p>
            <a:pPr marL="0" lvl="0" indent="0" algn="ctr" rtl="0">
              <a:spcBef>
                <a:spcPts val="0"/>
              </a:spcBef>
              <a:spcAft>
                <a:spcPts val="0"/>
              </a:spcAft>
              <a:buNone/>
            </a:pPr>
            <a:r>
              <a:rPr lang="en" sz="2800">
                <a:solidFill>
                  <a:srgbClr val="212121"/>
                </a:solidFill>
              </a:rPr>
              <a:t>MDS-UPDRS Score Based on Medication Status</a:t>
            </a:r>
            <a:endParaRPr sz="2800">
              <a:solidFill>
                <a:srgbClr val="212121"/>
              </a:solidFill>
            </a:endParaRPr>
          </a:p>
        </p:txBody>
      </p:sp>
      <p:pic>
        <p:nvPicPr>
          <p:cNvPr id="984" name="Google Shape;984;p50"/>
          <p:cNvPicPr preferRelativeResize="0"/>
          <p:nvPr/>
        </p:nvPicPr>
        <p:blipFill>
          <a:blip r:embed="rId3">
            <a:alphaModFix/>
          </a:blip>
          <a:stretch>
            <a:fillRect/>
          </a:stretch>
        </p:blipFill>
        <p:spPr>
          <a:xfrm>
            <a:off x="630900" y="1510425"/>
            <a:ext cx="8104850" cy="2561875"/>
          </a:xfrm>
          <a:prstGeom prst="rect">
            <a:avLst/>
          </a:prstGeom>
          <a:noFill/>
          <a:ln>
            <a:noFill/>
          </a:ln>
        </p:spPr>
      </p:pic>
    </p:spTree>
  </p:cSld>
  <p:clrMapOvr>
    <a:masterClrMapping/>
  </p:clrMapOvr>
</p:sld>
</file>

<file path=ppt/theme/theme1.xml><?xml version="1.0" encoding="utf-8"?>
<a:theme xmlns:a="http://schemas.openxmlformats.org/drawingml/2006/main" name="World Parkinson's Disease Day by Slidesgo">
  <a:themeElements>
    <a:clrScheme name="Simple Light">
      <a:dk1>
        <a:srgbClr val="525272"/>
      </a:dk1>
      <a:lt1>
        <a:srgbClr val="838391"/>
      </a:lt1>
      <a:dk2>
        <a:srgbClr val="95C4C6"/>
      </a:dk2>
      <a:lt2>
        <a:srgbClr val="D66B6B"/>
      </a:lt2>
      <a:accent1>
        <a:srgbClr val="F28C8C"/>
      </a:accent1>
      <a:accent2>
        <a:srgbClr val="FFB8B8"/>
      </a:accent2>
      <a:accent3>
        <a:srgbClr val="A06944"/>
      </a:accent3>
      <a:accent4>
        <a:srgbClr val="E8BC7E"/>
      </a:accent4>
      <a:accent5>
        <a:srgbClr val="F9DCC7"/>
      </a:accent5>
      <a:accent6>
        <a:srgbClr val="FEF0E6"/>
      </a:accent6>
      <a:hlink>
        <a:srgbClr val="52527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World Parkinson's Disease Day by Slidesgo">
  <a:themeElements>
    <a:clrScheme name="Simple Light">
      <a:dk1>
        <a:srgbClr val="525272"/>
      </a:dk1>
      <a:lt1>
        <a:srgbClr val="838391"/>
      </a:lt1>
      <a:dk2>
        <a:srgbClr val="95C4C6"/>
      </a:dk2>
      <a:lt2>
        <a:srgbClr val="D66B6B"/>
      </a:lt2>
      <a:accent1>
        <a:srgbClr val="F28C8C"/>
      </a:accent1>
      <a:accent2>
        <a:srgbClr val="FFB8B8"/>
      </a:accent2>
      <a:accent3>
        <a:srgbClr val="A06944"/>
      </a:accent3>
      <a:accent4>
        <a:srgbClr val="E8BC7E"/>
      </a:accent4>
      <a:accent5>
        <a:srgbClr val="F9DCC7"/>
      </a:accent5>
      <a:accent6>
        <a:srgbClr val="FEF0E6"/>
      </a:accent6>
      <a:hlink>
        <a:srgbClr val="52527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1017</Words>
  <Application>Microsoft Macintosh PowerPoint</Application>
  <PresentationFormat>On-screen Show (16:9)</PresentationFormat>
  <Paragraphs>108</Paragraphs>
  <Slides>23</Slides>
  <Notes>23</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23</vt:i4>
      </vt:variant>
    </vt:vector>
  </HeadingPairs>
  <TitlesOfParts>
    <vt:vector size="32" baseType="lpstr">
      <vt:lpstr>Didact Gothic</vt:lpstr>
      <vt:lpstr>Arial</vt:lpstr>
      <vt:lpstr>Montserrat Medium</vt:lpstr>
      <vt:lpstr>Times New Roman</vt:lpstr>
      <vt:lpstr>Bebas Neue</vt:lpstr>
      <vt:lpstr>Montserrat</vt:lpstr>
      <vt:lpstr>Roboto Condensed Light</vt:lpstr>
      <vt:lpstr>World Parkinson's Disease Day by Slidesgo</vt:lpstr>
      <vt:lpstr>World Parkinson's Disease Day by Slidesgo</vt:lpstr>
      <vt:lpstr>Accelerating Medicines Partnership Parkinson’s Disease (AMP-PD) Progression Prediction</vt:lpstr>
      <vt:lpstr>Steve’s Story</vt:lpstr>
      <vt:lpstr>Parkinson’s Disease by the Numbers!</vt:lpstr>
      <vt:lpstr>AMP-PD Progression Prediction Kaggle Competition</vt:lpstr>
      <vt:lpstr>Two Types of Symptoms Measured by MDS-UPDRS Scale </vt:lpstr>
      <vt:lpstr>Exploratory Data Analysis</vt:lpstr>
      <vt:lpstr>248 unique patients made  2,615 clinical visits</vt:lpstr>
      <vt:lpstr>Duration Patient has been Part of Clinical Trials</vt:lpstr>
      <vt:lpstr>MDS-UPDRS Score Based on Medication Status</vt:lpstr>
      <vt:lpstr>Top 10 Most and Least Frequent Protein Structures</vt:lpstr>
      <vt:lpstr>Experiments</vt:lpstr>
      <vt:lpstr>The five stages of methodology </vt:lpstr>
      <vt:lpstr>Flowchart of Steps Involving ML Techniques to Predict Parkinson’s Disease Progression</vt:lpstr>
      <vt:lpstr>Steps of Experiments</vt:lpstr>
      <vt:lpstr>Experiments Conducted </vt:lpstr>
      <vt:lpstr>Results</vt:lpstr>
      <vt:lpstr>Experiment #1 Results</vt:lpstr>
      <vt:lpstr>Experiment #2 Results</vt:lpstr>
      <vt:lpstr>Test Results</vt:lpstr>
      <vt:lpstr>Interpreting SMAPE for Test Results</vt:lpstr>
      <vt:lpstr>Conclusion</vt:lpstr>
      <vt:lpstr>Conclusion</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Accelerating Medicines Partnership Parkinson’s Disease (AMP-PD) Progression Prediction</dc:title>
  <cp:lastModifiedBy>Jiaxin Ying</cp:lastModifiedBy>
  <cp:revision>1</cp:revision>
  <dcterms:modified xsi:type="dcterms:W3CDTF">2023-04-21T05:01:02Z</dcterms:modified>
</cp:coreProperties>
</file>